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media/image1.jpeg" ContentType="image/jpeg"/>
  <Override PartName="/ppt/theme/theme2.xml" ContentType="application/vnd.openxmlformats-officedocument.theme+xml"/>
  <Override PartName="/ppt/media/image2.jpeg" ContentType="image/jpeg"/>
  <Override PartName="/ppt/media/image3.jpeg" ContentType="image/jpeg"/>
  <Override PartName="/ppt/media/image4.jpeg" ContentType="image/jpeg"/>
  <Override PartName="/ppt/media/image5.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BBBB"/>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BBBB"/>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BBBB"/>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BBBB"/>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BBBB"/>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BBBB"/>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BBBB"/>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BBBB"/>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BBBB"/>
        </a:solidFill>
        <a:effectLst/>
        <a:uFillTx/>
        <a:latin typeface="+mj-lt"/>
        <a:ea typeface="+mj-ea"/>
        <a:cs typeface="+mj-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BBBB"/>
        </a:fontRef>
        <a:srgbClr val="00BBBB"/>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CACDCE"/>
          </a:solidFill>
        </a:fill>
      </a:tcStyle>
    </a:wholeTbl>
    <a:band2H>
      <a:tcTxStyle b="def" i="def"/>
      <a:tcStyle>
        <a:tcBdr/>
        <a:fill>
          <a:solidFill>
            <a:srgbClr val="E6E8E8"/>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firstRow>
  </a:tblStyle>
  <a:tblStyle styleId="{C7B018BB-80A7-4F77-B60F-C8B233D01FF8}" styleName="">
    <a:tblBg/>
    <a:wholeTbl>
      <a:tcTxStyle b="off" i="off">
        <a:fontRef idx="major">
          <a:srgbClr val="00BBBB"/>
        </a:fontRef>
        <a:srgbClr val="00BBBB"/>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D6CACA"/>
          </a:solidFill>
        </a:fill>
      </a:tcStyle>
    </a:wholeTbl>
    <a:band2H>
      <a:tcTxStyle b="def" i="def"/>
      <a:tcStyle>
        <a:tcBdr/>
        <a:fill>
          <a:solidFill>
            <a:srgbClr val="ECE6E6"/>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firstRow>
  </a:tblStyle>
  <a:tblStyle styleId="{EEE7283C-3CF3-47DC-8721-378D4A62B228}" styleName="">
    <a:tblBg/>
    <a:wholeTbl>
      <a:tcTxStyle b="off" i="off">
        <a:fontRef idx="major">
          <a:srgbClr val="00BBBB"/>
        </a:fontRef>
        <a:srgbClr val="00BBBB"/>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CDDACD"/>
          </a:solidFill>
        </a:fill>
      </a:tcStyle>
    </a:wholeTbl>
    <a:band2H>
      <a:tcTxStyle b="def" i="def"/>
      <a:tcStyle>
        <a:tcBdr/>
        <a:fill>
          <a:solidFill>
            <a:srgbClr val="E8EDE8"/>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firstRow>
  </a:tblStyle>
  <a:tblStyle styleId="{CF821DB8-F4EB-4A41-A1BA-3FCAFE7338EE}" styleName="">
    <a:tblBg/>
    <a:wholeTbl>
      <a:tcTxStyle b="off" i="off">
        <a:fontRef idx="major">
          <a:srgbClr val="00BBBB"/>
        </a:fontRef>
        <a:srgbClr val="00BBBB"/>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F3F3"/>
          </a:solidFill>
        </a:fill>
      </a:tcStyle>
    </a:wholeTbl>
    <a:band2H>
      <a:tcTxStyle b="def" i="def"/>
      <a:tcStyle>
        <a:tcBdr/>
        <a:fill>
          <a:solidFill>
            <a:srgbClr val="000000"/>
          </a:solidFill>
        </a:fill>
      </a:tcStyle>
    </a:band2H>
    <a:firstCol>
      <a:tcTxStyle b="on"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BBBB"/>
        </a:fontRef>
        <a:srgbClr val="00BBBB"/>
      </a:tcTxStyle>
      <a:tcStyle>
        <a:tcBdr>
          <a:left>
            <a:ln w="12700" cap="flat">
              <a:noFill/>
              <a:miter lim="400000"/>
            </a:ln>
          </a:left>
          <a:right>
            <a:ln w="12700" cap="flat">
              <a:noFill/>
              <a:miter lim="400000"/>
            </a:ln>
          </a:right>
          <a:top>
            <a:ln w="50800" cap="flat">
              <a:solidFill>
                <a:srgbClr val="00BBBB"/>
              </a:solidFill>
              <a:prstDash val="solid"/>
              <a:round/>
            </a:ln>
          </a:top>
          <a:bottom>
            <a:ln w="25400" cap="flat">
              <a:solidFill>
                <a:srgbClr val="00BBBB"/>
              </a:solidFill>
              <a:prstDash val="solid"/>
              <a:round/>
            </a:ln>
          </a:bottom>
          <a:insideH>
            <a:ln w="12700" cap="flat">
              <a:noFill/>
              <a:miter lim="400000"/>
            </a:ln>
          </a:insideH>
          <a:insideV>
            <a:ln w="12700" cap="flat">
              <a:noFill/>
              <a:miter lim="400000"/>
            </a:ln>
          </a:insideV>
        </a:tcBdr>
        <a:fill>
          <a:solidFill>
            <a:srgbClr val="000000"/>
          </a:solidFill>
        </a:fill>
      </a:tcStyle>
    </a:lastRow>
    <a:firstRow>
      <a:tcTxStyle b="on" i="off">
        <a:fontRef idx="major">
          <a:srgbClr val="000000"/>
        </a:fontRef>
        <a:srgbClr val="000000"/>
      </a:tcTxStyle>
      <a:tcStyle>
        <a:tcBdr>
          <a:left>
            <a:ln w="12700" cap="flat">
              <a:noFill/>
              <a:miter lim="400000"/>
            </a:ln>
          </a:left>
          <a:right>
            <a:ln w="12700" cap="flat">
              <a:noFill/>
              <a:miter lim="400000"/>
            </a:ln>
          </a:right>
          <a:top>
            <a:ln w="25400" cap="flat">
              <a:solidFill>
                <a:srgbClr val="00BBBB"/>
              </a:solidFill>
              <a:prstDash val="solid"/>
              <a:round/>
            </a:ln>
          </a:top>
          <a:bottom>
            <a:ln w="25400" cap="flat">
              <a:solidFill>
                <a:srgbClr val="00BBBB"/>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BBBB"/>
        </a:fontRef>
        <a:srgbClr val="00BBBB"/>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CAE7E7"/>
          </a:solidFill>
        </a:fill>
      </a:tcStyle>
    </a:wholeTbl>
    <a:band2H>
      <a:tcTxStyle b="def" i="def"/>
      <a:tcStyle>
        <a:tcBdr/>
        <a:fill>
          <a:solidFill>
            <a:srgbClr val="E6F3F3"/>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BBBB"/>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BBBB"/>
          </a:solid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BBBB"/>
          </a:solidFill>
        </a:fill>
      </a:tcStyle>
    </a:firstRow>
  </a:tblStyle>
  <a:tblStyle styleId="{2708684C-4D16-4618-839F-0558EEFCDFE6}" styleName="">
    <a:tblBg/>
    <a:wholeTbl>
      <a:tcTxStyle b="off" i="off">
        <a:fontRef idx="major">
          <a:srgbClr val="00BBBB"/>
        </a:fontRef>
        <a:srgbClr val="00BBBB"/>
      </a:tcTxStyle>
      <a:tcStyle>
        <a:tcBdr>
          <a:left>
            <a:ln w="12700" cap="flat">
              <a:solidFill>
                <a:srgbClr val="00BBBB"/>
              </a:solidFill>
              <a:prstDash val="solid"/>
              <a:round/>
            </a:ln>
          </a:left>
          <a:right>
            <a:ln w="12700" cap="flat">
              <a:solidFill>
                <a:srgbClr val="00BBBB"/>
              </a:solidFill>
              <a:prstDash val="solid"/>
              <a:round/>
            </a:ln>
          </a:right>
          <a:top>
            <a:ln w="12700" cap="flat">
              <a:solidFill>
                <a:srgbClr val="00BBBB"/>
              </a:solidFill>
              <a:prstDash val="solid"/>
              <a:round/>
            </a:ln>
          </a:top>
          <a:bottom>
            <a:ln w="12700" cap="flat">
              <a:solidFill>
                <a:srgbClr val="00BBBB"/>
              </a:solidFill>
              <a:prstDash val="solid"/>
              <a:round/>
            </a:ln>
          </a:bottom>
          <a:insideH>
            <a:ln w="12700" cap="flat">
              <a:solidFill>
                <a:srgbClr val="00BBBB"/>
              </a:solidFill>
              <a:prstDash val="solid"/>
              <a:round/>
            </a:ln>
          </a:insideH>
          <a:insideV>
            <a:ln w="12700" cap="flat">
              <a:solidFill>
                <a:srgbClr val="00BBBB"/>
              </a:solidFill>
              <a:prstDash val="solid"/>
              <a:round/>
            </a:ln>
          </a:insideV>
        </a:tcBdr>
        <a:fill>
          <a:solidFill>
            <a:srgbClr val="00BBBB">
              <a:alpha val="20000"/>
            </a:srgbClr>
          </a:solidFill>
        </a:fill>
      </a:tcStyle>
    </a:wholeTbl>
    <a:band2H>
      <a:tcTxStyle b="def" i="def"/>
      <a:tcStyle>
        <a:tcBdr/>
        <a:fill>
          <a:solidFill>
            <a:srgbClr val="FFFFFF"/>
          </a:solidFill>
        </a:fill>
      </a:tcStyle>
    </a:band2H>
    <a:firstCol>
      <a:tcTxStyle b="on" i="off">
        <a:fontRef idx="major">
          <a:srgbClr val="00BBBB"/>
        </a:fontRef>
        <a:srgbClr val="00BBBB"/>
      </a:tcTxStyle>
      <a:tcStyle>
        <a:tcBdr>
          <a:left>
            <a:ln w="12700" cap="flat">
              <a:solidFill>
                <a:srgbClr val="00BBBB"/>
              </a:solidFill>
              <a:prstDash val="solid"/>
              <a:round/>
            </a:ln>
          </a:left>
          <a:right>
            <a:ln w="12700" cap="flat">
              <a:solidFill>
                <a:srgbClr val="00BBBB"/>
              </a:solidFill>
              <a:prstDash val="solid"/>
              <a:round/>
            </a:ln>
          </a:right>
          <a:top>
            <a:ln w="12700" cap="flat">
              <a:solidFill>
                <a:srgbClr val="00BBBB"/>
              </a:solidFill>
              <a:prstDash val="solid"/>
              <a:round/>
            </a:ln>
          </a:top>
          <a:bottom>
            <a:ln w="12700" cap="flat">
              <a:solidFill>
                <a:srgbClr val="00BBBB"/>
              </a:solidFill>
              <a:prstDash val="solid"/>
              <a:round/>
            </a:ln>
          </a:bottom>
          <a:insideH>
            <a:ln w="12700" cap="flat">
              <a:solidFill>
                <a:srgbClr val="00BBBB"/>
              </a:solidFill>
              <a:prstDash val="solid"/>
              <a:round/>
            </a:ln>
          </a:insideH>
          <a:insideV>
            <a:ln w="12700" cap="flat">
              <a:solidFill>
                <a:srgbClr val="00BBBB"/>
              </a:solidFill>
              <a:prstDash val="solid"/>
              <a:round/>
            </a:ln>
          </a:insideV>
        </a:tcBdr>
        <a:fill>
          <a:solidFill>
            <a:srgbClr val="00BBBB">
              <a:alpha val="20000"/>
            </a:srgbClr>
          </a:solidFill>
        </a:fill>
      </a:tcStyle>
    </a:firstCol>
    <a:lastRow>
      <a:tcTxStyle b="on" i="off">
        <a:fontRef idx="major">
          <a:srgbClr val="00BBBB"/>
        </a:fontRef>
        <a:srgbClr val="00BBBB"/>
      </a:tcTxStyle>
      <a:tcStyle>
        <a:tcBdr>
          <a:left>
            <a:ln w="12700" cap="flat">
              <a:solidFill>
                <a:srgbClr val="00BBBB"/>
              </a:solidFill>
              <a:prstDash val="solid"/>
              <a:round/>
            </a:ln>
          </a:left>
          <a:right>
            <a:ln w="12700" cap="flat">
              <a:solidFill>
                <a:srgbClr val="00BBBB"/>
              </a:solidFill>
              <a:prstDash val="solid"/>
              <a:round/>
            </a:ln>
          </a:right>
          <a:top>
            <a:ln w="50800" cap="flat">
              <a:solidFill>
                <a:srgbClr val="00BBBB"/>
              </a:solidFill>
              <a:prstDash val="solid"/>
              <a:round/>
            </a:ln>
          </a:top>
          <a:bottom>
            <a:ln w="12700" cap="flat">
              <a:solidFill>
                <a:srgbClr val="00BBBB"/>
              </a:solidFill>
              <a:prstDash val="solid"/>
              <a:round/>
            </a:ln>
          </a:bottom>
          <a:insideH>
            <a:ln w="12700" cap="flat">
              <a:solidFill>
                <a:srgbClr val="00BBBB"/>
              </a:solidFill>
              <a:prstDash val="solid"/>
              <a:round/>
            </a:ln>
          </a:insideH>
          <a:insideV>
            <a:ln w="12700" cap="flat">
              <a:solidFill>
                <a:srgbClr val="00BBBB"/>
              </a:solidFill>
              <a:prstDash val="solid"/>
              <a:round/>
            </a:ln>
          </a:insideV>
        </a:tcBdr>
        <a:fill>
          <a:noFill/>
        </a:fill>
      </a:tcStyle>
    </a:lastRow>
    <a:firstRow>
      <a:tcTxStyle b="on" i="off">
        <a:fontRef idx="major">
          <a:srgbClr val="00BBBB"/>
        </a:fontRef>
        <a:srgbClr val="00BBBB"/>
      </a:tcTxStyle>
      <a:tcStyle>
        <a:tcBdr>
          <a:left>
            <a:ln w="12700" cap="flat">
              <a:solidFill>
                <a:srgbClr val="00BBBB"/>
              </a:solidFill>
              <a:prstDash val="solid"/>
              <a:round/>
            </a:ln>
          </a:left>
          <a:right>
            <a:ln w="12700" cap="flat">
              <a:solidFill>
                <a:srgbClr val="00BBBB"/>
              </a:solidFill>
              <a:prstDash val="solid"/>
              <a:round/>
            </a:ln>
          </a:right>
          <a:top>
            <a:ln w="12700" cap="flat">
              <a:solidFill>
                <a:srgbClr val="00BBBB"/>
              </a:solidFill>
              <a:prstDash val="solid"/>
              <a:round/>
            </a:ln>
          </a:top>
          <a:bottom>
            <a:ln w="25400" cap="flat">
              <a:solidFill>
                <a:srgbClr val="00BBBB"/>
              </a:solidFill>
              <a:prstDash val="solid"/>
              <a:round/>
            </a:ln>
          </a:bottom>
          <a:insideH>
            <a:ln w="12700" cap="flat">
              <a:solidFill>
                <a:srgbClr val="00BBBB"/>
              </a:solidFill>
              <a:prstDash val="solid"/>
              <a:round/>
            </a:ln>
          </a:insideH>
          <a:insideV>
            <a:ln w="12700" cap="flat">
              <a:solidFill>
                <a:srgbClr val="00BBBB"/>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821" name="Shape 821"/>
          <p:cNvSpPr/>
          <p:nvPr>
            <p:ph type="sldImg"/>
          </p:nvPr>
        </p:nvSpPr>
        <p:spPr>
          <a:xfrm>
            <a:off x="1143000" y="685800"/>
            <a:ext cx="4572000" cy="3429000"/>
          </a:xfrm>
          <a:prstGeom prst="rect">
            <a:avLst/>
          </a:prstGeom>
        </p:spPr>
        <p:txBody>
          <a:bodyPr/>
          <a:lstStyle/>
          <a:p>
            <a:pPr/>
          </a:p>
        </p:txBody>
      </p:sp>
      <p:sp>
        <p:nvSpPr>
          <p:cNvPr id="822" name="Shape 82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Slide with Logo">
    <p:spTree>
      <p:nvGrpSpPr>
        <p:cNvPr id="1" name=""/>
        <p:cNvGrpSpPr/>
        <p:nvPr/>
      </p:nvGrpSpPr>
      <p:grpSpPr>
        <a:xfrm>
          <a:off x="0" y="0"/>
          <a:ext cx="0" cy="0"/>
          <a:chOff x="0" y="0"/>
          <a:chExt cx="0" cy="0"/>
        </a:xfrm>
      </p:grpSpPr>
      <p:sp>
        <p:nvSpPr>
          <p:cNvPr id="16" name="Google Shape;15;p1"/>
          <p:cNvSpPr/>
          <p:nvPr/>
        </p:nvSpPr>
        <p:spPr>
          <a:xfrm>
            <a:off x="809309" y="5879655"/>
            <a:ext cx="283465" cy="283465"/>
          </a:xfrm>
          <a:prstGeom prst="ellipse">
            <a:avLst/>
          </a:prstGeom>
          <a:ln>
            <a:solidFill>
              <a:srgbClr val="7F7F7F"/>
            </a:solidFill>
            <a:miter/>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17" name="Google Shape;16;p1"/>
          <p:cNvSpPr/>
          <p:nvPr/>
        </p:nvSpPr>
        <p:spPr>
          <a:xfrm>
            <a:off x="11580000" y="6020920"/>
            <a:ext cx="612001" cy="1"/>
          </a:xfrm>
          <a:prstGeom prst="line">
            <a:avLst/>
          </a:prstGeom>
          <a:ln>
            <a:solidFill>
              <a:srgbClr val="7F7F7F"/>
            </a:solidFill>
            <a:miter/>
          </a:ln>
        </p:spPr>
        <p:txBody>
          <a:bodyPr lIns="45719" rIns="45719"/>
          <a:lstStyle/>
          <a:p>
            <a:pPr/>
          </a:p>
        </p:txBody>
      </p:sp>
      <p:sp>
        <p:nvSpPr>
          <p:cNvPr id="18" name="Google Shape;17;p1"/>
          <p:cNvSpPr/>
          <p:nvPr/>
        </p:nvSpPr>
        <p:spPr>
          <a:xfrm>
            <a:off x="11466562" y="5966055"/>
            <a:ext cx="109729" cy="109729"/>
          </a:xfrm>
          <a:prstGeom prst="ellipse">
            <a:avLst/>
          </a:prstGeom>
          <a:ln>
            <a:solidFill>
              <a:srgbClr val="7F7F7F"/>
            </a:solidFill>
            <a:miter/>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19" name="Google Shape;18;p1"/>
          <p:cNvSpPr/>
          <p:nvPr/>
        </p:nvSpPr>
        <p:spPr>
          <a:xfrm flipV="1">
            <a:off x="-1" y="6020920"/>
            <a:ext cx="803277" cy="469"/>
          </a:xfrm>
          <a:prstGeom prst="line">
            <a:avLst/>
          </a:prstGeom>
          <a:ln>
            <a:solidFill>
              <a:srgbClr val="7F7F7F"/>
            </a:solidFill>
            <a:miter/>
          </a:ln>
        </p:spPr>
        <p:txBody>
          <a:bodyPr lIns="45719" rIns="45719"/>
          <a:lstStyle/>
          <a:p>
            <a:pPr/>
          </a:p>
        </p:txBody>
      </p:sp>
      <p:sp>
        <p:nvSpPr>
          <p:cNvPr id="20" name="Google Shape;20;p2"/>
          <p:cNvSpPr/>
          <p:nvPr/>
        </p:nvSpPr>
        <p:spPr>
          <a:xfrm>
            <a:off x="0" y="-1"/>
            <a:ext cx="12192000" cy="4416554"/>
          </a:xfrm>
          <a:prstGeom prst="rect">
            <a:avLst/>
          </a:prstGeom>
          <a:blipFill>
            <a:blip r:embed="rId2"/>
            <a:stretch>
              <a:fillRect/>
            </a:stretch>
          </a:blipFill>
          <a:ln w="12700">
            <a:miter lim="400000"/>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21" name="Title Text"/>
          <p:cNvSpPr txBox="1"/>
          <p:nvPr>
            <p:ph type="title"/>
          </p:nvPr>
        </p:nvSpPr>
        <p:spPr>
          <a:xfrm>
            <a:off x="1524000" y="2462986"/>
            <a:ext cx="9144000" cy="1786095"/>
          </a:xfrm>
          <a:prstGeom prst="rect">
            <a:avLst/>
          </a:prstGeom>
        </p:spPr>
        <p:txBody>
          <a:bodyPr anchor="b"/>
          <a:lstStyle>
            <a:lvl1pPr algn="ctr">
              <a:defRPr sz="6000"/>
            </a:lvl1pPr>
          </a:lstStyle>
          <a:p>
            <a:pPr/>
            <a:r>
              <a:t>Title Text</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
        <p:nvSpPr>
          <p:cNvPr id="23" name="Google Shape;25;p2"/>
          <p:cNvSpPr/>
          <p:nvPr/>
        </p:nvSpPr>
        <p:spPr>
          <a:xfrm>
            <a:off x="0" y="4416552"/>
            <a:ext cx="12192000" cy="2441449"/>
          </a:xfrm>
          <a:prstGeom prst="rect">
            <a:avLst/>
          </a:prstGeom>
          <a:gradFill>
            <a:gsLst>
              <a:gs pos="0">
                <a:schemeClr val="accent2"/>
              </a:gs>
              <a:gs pos="34000">
                <a:srgbClr val="0F1722"/>
              </a:gs>
              <a:gs pos="69000">
                <a:srgbClr val="0F1722"/>
              </a:gs>
              <a:gs pos="100000">
                <a:schemeClr val="accent5"/>
              </a:gs>
            </a:gsLst>
          </a:gradFill>
          <a:ln w="12700">
            <a:miter lim="400000"/>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24" name="Body Level One…"/>
          <p:cNvSpPr txBox="1"/>
          <p:nvPr>
            <p:ph type="body" sz="quarter" idx="1"/>
          </p:nvPr>
        </p:nvSpPr>
        <p:spPr>
          <a:xfrm>
            <a:off x="1524000" y="4734695"/>
            <a:ext cx="9144000" cy="459799"/>
          </a:xfrm>
          <a:prstGeom prst="rect">
            <a:avLst/>
          </a:prstGeom>
        </p:spPr>
        <p:txBody>
          <a:bodyPr lIns="0" tIns="0" rIns="0" bIns="0"/>
          <a:lstStyle>
            <a:lvl1pPr marL="406400" indent="-355600" algn="ctr">
              <a:lnSpc>
                <a:spcPct val="100000"/>
              </a:lnSpc>
              <a:spcBef>
                <a:spcPts val="0"/>
              </a:spcBef>
              <a:buClrTx/>
              <a:buSzTx/>
              <a:buFontTx/>
              <a:buNone/>
              <a:defRPr b="1">
                <a:solidFill>
                  <a:srgbClr val="00BBBB"/>
                </a:solidFill>
              </a:defRPr>
            </a:lvl1pPr>
            <a:lvl2pPr marL="406400" indent="127000" algn="ctr">
              <a:lnSpc>
                <a:spcPct val="100000"/>
              </a:lnSpc>
              <a:spcBef>
                <a:spcPts val="0"/>
              </a:spcBef>
              <a:buClrTx/>
              <a:buSzTx/>
              <a:buFontTx/>
              <a:buNone/>
              <a:defRPr b="1">
                <a:solidFill>
                  <a:srgbClr val="00BBBB"/>
                </a:solidFill>
              </a:defRPr>
            </a:lvl2pPr>
            <a:lvl3pPr marL="406400" indent="609600" algn="ctr">
              <a:lnSpc>
                <a:spcPct val="100000"/>
              </a:lnSpc>
              <a:spcBef>
                <a:spcPts val="0"/>
              </a:spcBef>
              <a:buClrTx/>
              <a:buSzTx/>
              <a:buFontTx/>
              <a:buNone/>
              <a:defRPr b="1">
                <a:solidFill>
                  <a:srgbClr val="00BBBB"/>
                </a:solidFill>
              </a:defRPr>
            </a:lvl3pPr>
            <a:lvl4pPr marL="406400" indent="1079500" algn="ctr">
              <a:lnSpc>
                <a:spcPct val="100000"/>
              </a:lnSpc>
              <a:spcBef>
                <a:spcPts val="0"/>
              </a:spcBef>
              <a:buClrTx/>
              <a:buSzTx/>
              <a:buFontTx/>
              <a:buNone/>
              <a:defRPr b="1">
                <a:solidFill>
                  <a:srgbClr val="00BBBB"/>
                </a:solidFill>
              </a:defRPr>
            </a:lvl4pPr>
            <a:lvl5pPr marL="406400" indent="1536700" algn="ctr">
              <a:lnSpc>
                <a:spcPct val="100000"/>
              </a:lnSpc>
              <a:spcBef>
                <a:spcPts val="0"/>
              </a:spcBef>
              <a:buClrTx/>
              <a:buSzTx/>
              <a:buFontTx/>
              <a:buNone/>
              <a:defRPr b="1">
                <a:solidFill>
                  <a:srgbClr val="00BBBB"/>
                </a:solidFill>
              </a:defRPr>
            </a:lvl5pPr>
          </a:lstStyle>
          <a:p>
            <a:pPr/>
            <a:r>
              <a:t>Body Level One</a:t>
            </a:r>
          </a:p>
          <a:p>
            <a:pPr lvl="1"/>
            <a:r>
              <a:t>Body Level Two</a:t>
            </a:r>
          </a:p>
          <a:p>
            <a:pPr lvl="2"/>
            <a:r>
              <a:t>Body Level Three</a:t>
            </a:r>
          </a:p>
          <a:p>
            <a:pPr lvl="3"/>
            <a:r>
              <a:t>Body Level Four</a:t>
            </a:r>
          </a:p>
          <a:p>
            <a:pPr lvl="4"/>
            <a:r>
              <a:t>Body Level Five</a:t>
            </a:r>
          </a:p>
        </p:txBody>
      </p:sp>
      <p:sp>
        <p:nvSpPr>
          <p:cNvPr id="25" name="Google Shape;27;p2"/>
          <p:cNvSpPr/>
          <p:nvPr>
            <p:ph type="pic" sz="quarter" idx="21"/>
          </p:nvPr>
        </p:nvSpPr>
        <p:spPr>
          <a:xfrm>
            <a:off x="5355335" y="1172981"/>
            <a:ext cx="1481329" cy="758953"/>
          </a:xfrm>
          <a:prstGeom prst="rect">
            <a:avLst/>
          </a:prstGeom>
        </p:spPr>
        <p:txBody>
          <a:bodyPr lIns="91439" tIns="45719" rIns="91439" bIns="45719">
            <a:noAutofit/>
          </a:bodyPr>
          <a:lstStyle/>
          <a:p>
            <a:pPr/>
          </a:p>
        </p:txBody>
      </p:sp>
      <p:grpSp>
        <p:nvGrpSpPr>
          <p:cNvPr id="29" name="Google Shape;28;p2"/>
          <p:cNvGrpSpPr/>
          <p:nvPr/>
        </p:nvGrpSpPr>
        <p:grpSpPr>
          <a:xfrm>
            <a:off x="3619265" y="2253995"/>
            <a:ext cx="4953472" cy="100585"/>
            <a:chOff x="0" y="0"/>
            <a:chExt cx="4953471" cy="100584"/>
          </a:xfrm>
        </p:grpSpPr>
        <p:sp>
          <p:nvSpPr>
            <p:cNvPr id="26" name="Google Shape;29;p2"/>
            <p:cNvSpPr/>
            <p:nvPr/>
          </p:nvSpPr>
          <p:spPr>
            <a:xfrm>
              <a:off x="-1" y="-1"/>
              <a:ext cx="100585" cy="100586"/>
            </a:xfrm>
            <a:prstGeom prst="ellipse">
              <a:avLst/>
            </a:prstGeom>
            <a:solidFill>
              <a:srgbClr val="7F7F7F"/>
            </a:solidFill>
            <a:ln w="12700" cap="flat">
              <a:noFill/>
              <a:miter lim="400000"/>
            </a:ln>
            <a:effectLst/>
          </p:spPr>
          <p:txBody>
            <a:bodyPr wrap="square" lIns="45719" tIns="45719" rIns="45719" bIns="45719" numCol="1" anchor="ctr">
              <a:noAutofit/>
            </a:bodyPr>
            <a:lstStyle/>
            <a:p>
              <a:pPr algn="ctr">
                <a:defRPr sz="1800">
                  <a:solidFill>
                    <a:srgbClr val="000000"/>
                  </a:solidFill>
                  <a:latin typeface="Quattrocento Sans"/>
                  <a:ea typeface="Quattrocento Sans"/>
                  <a:cs typeface="Quattrocento Sans"/>
                  <a:sym typeface="Quattrocento Sans"/>
                </a:defRPr>
              </a:pPr>
            </a:p>
          </p:txBody>
        </p:sp>
        <p:sp>
          <p:nvSpPr>
            <p:cNvPr id="27" name="Google Shape;30;p2"/>
            <p:cNvSpPr/>
            <p:nvPr/>
          </p:nvSpPr>
          <p:spPr>
            <a:xfrm>
              <a:off x="50291" y="53682"/>
              <a:ext cx="4828033" cy="1"/>
            </a:xfrm>
            <a:prstGeom prst="line">
              <a:avLst/>
            </a:prstGeom>
            <a:noFill/>
            <a:ln w="12700" cap="flat">
              <a:solidFill>
                <a:srgbClr val="7F7F7F"/>
              </a:solidFill>
              <a:prstDash val="solid"/>
              <a:miter lim="800000"/>
            </a:ln>
            <a:effectLst/>
          </p:spPr>
          <p:txBody>
            <a:bodyPr wrap="square" lIns="45719" tIns="45719" rIns="45719" bIns="45719" numCol="1" anchor="t">
              <a:noAutofit/>
            </a:bodyPr>
            <a:lstStyle/>
            <a:p>
              <a:pPr/>
            </a:p>
          </p:txBody>
        </p:sp>
        <p:sp>
          <p:nvSpPr>
            <p:cNvPr id="28" name="Google Shape;31;p2"/>
            <p:cNvSpPr/>
            <p:nvPr/>
          </p:nvSpPr>
          <p:spPr>
            <a:xfrm>
              <a:off x="4852887" y="-1"/>
              <a:ext cx="100585" cy="100586"/>
            </a:xfrm>
            <a:prstGeom prst="ellipse">
              <a:avLst/>
            </a:prstGeom>
            <a:solidFill>
              <a:srgbClr val="7F7F7F"/>
            </a:solidFill>
            <a:ln w="12700" cap="flat">
              <a:noFill/>
              <a:miter lim="400000"/>
            </a:ln>
            <a:effectLst/>
          </p:spPr>
          <p:txBody>
            <a:bodyPr wrap="square" lIns="45719" tIns="45719" rIns="45719" bIns="45719" numCol="1" anchor="ctr">
              <a:noAutofit/>
            </a:bodyPr>
            <a:lstStyle/>
            <a:p>
              <a:pPr algn="ctr">
                <a:defRPr sz="1800">
                  <a:solidFill>
                    <a:srgbClr val="000000"/>
                  </a:solidFill>
                  <a:latin typeface="Quattrocento Sans"/>
                  <a:ea typeface="Quattrocento Sans"/>
                  <a:cs typeface="Quattrocento Sans"/>
                  <a:sym typeface="Quattrocento Sans"/>
                </a:defRPr>
              </a:pPr>
            </a:p>
          </p:txBody>
        </p:sp>
      </p:grpSp>
      <p:grpSp>
        <p:nvGrpSpPr>
          <p:cNvPr id="33" name="Google Shape;32;p2"/>
          <p:cNvGrpSpPr/>
          <p:nvPr/>
        </p:nvGrpSpPr>
        <p:grpSpPr>
          <a:xfrm>
            <a:off x="4652581" y="5305362"/>
            <a:ext cx="2886840" cy="100585"/>
            <a:chOff x="0" y="0"/>
            <a:chExt cx="2886839" cy="100584"/>
          </a:xfrm>
        </p:grpSpPr>
        <p:sp>
          <p:nvSpPr>
            <p:cNvPr id="30" name="Google Shape;33;p2"/>
            <p:cNvSpPr/>
            <p:nvPr/>
          </p:nvSpPr>
          <p:spPr>
            <a:xfrm>
              <a:off x="-1" y="-1"/>
              <a:ext cx="100585" cy="100586"/>
            </a:xfrm>
            <a:prstGeom prst="ellipse">
              <a:avLst/>
            </a:prstGeom>
            <a:solidFill>
              <a:srgbClr val="7F7F7F"/>
            </a:solidFill>
            <a:ln w="12700" cap="flat">
              <a:noFill/>
              <a:miter lim="400000"/>
            </a:ln>
            <a:effectLst/>
          </p:spPr>
          <p:txBody>
            <a:bodyPr wrap="square" lIns="45719" tIns="45719" rIns="45719" bIns="45719" numCol="1" anchor="ctr">
              <a:noAutofit/>
            </a:bodyPr>
            <a:lstStyle/>
            <a:p>
              <a:pPr algn="ctr">
                <a:defRPr sz="1800">
                  <a:solidFill>
                    <a:srgbClr val="000000"/>
                  </a:solidFill>
                  <a:latin typeface="Quattrocento Sans"/>
                  <a:ea typeface="Quattrocento Sans"/>
                  <a:cs typeface="Quattrocento Sans"/>
                  <a:sym typeface="Quattrocento Sans"/>
                </a:defRPr>
              </a:pPr>
            </a:p>
          </p:txBody>
        </p:sp>
        <p:sp>
          <p:nvSpPr>
            <p:cNvPr id="31" name="Google Shape;34;p2"/>
            <p:cNvSpPr/>
            <p:nvPr/>
          </p:nvSpPr>
          <p:spPr>
            <a:xfrm>
              <a:off x="28873" y="53682"/>
              <a:ext cx="2771770" cy="1"/>
            </a:xfrm>
            <a:prstGeom prst="line">
              <a:avLst/>
            </a:prstGeom>
            <a:noFill/>
            <a:ln w="12700" cap="flat">
              <a:solidFill>
                <a:srgbClr val="7F7F7F"/>
              </a:solidFill>
              <a:prstDash val="solid"/>
              <a:miter lim="800000"/>
            </a:ln>
            <a:effectLst/>
          </p:spPr>
          <p:txBody>
            <a:bodyPr wrap="square" lIns="45719" tIns="45719" rIns="45719" bIns="45719" numCol="1" anchor="t">
              <a:noAutofit/>
            </a:bodyPr>
            <a:lstStyle/>
            <a:p>
              <a:pPr/>
            </a:p>
          </p:txBody>
        </p:sp>
        <p:sp>
          <p:nvSpPr>
            <p:cNvPr id="32" name="Google Shape;35;p2"/>
            <p:cNvSpPr/>
            <p:nvPr/>
          </p:nvSpPr>
          <p:spPr>
            <a:xfrm>
              <a:off x="2786039" y="-1"/>
              <a:ext cx="100801" cy="100586"/>
            </a:xfrm>
            <a:prstGeom prst="ellipse">
              <a:avLst/>
            </a:prstGeom>
            <a:solidFill>
              <a:srgbClr val="7F7F7F"/>
            </a:solidFill>
            <a:ln w="12700" cap="flat">
              <a:noFill/>
              <a:miter lim="400000"/>
            </a:ln>
            <a:effectLst/>
          </p:spPr>
          <p:txBody>
            <a:bodyPr wrap="square" lIns="45719" tIns="45719" rIns="45719" bIns="45719" numCol="1" anchor="ctr">
              <a:noAutofit/>
            </a:bodyPr>
            <a:lstStyle/>
            <a:p>
              <a:pPr algn="ctr">
                <a:defRPr sz="1800">
                  <a:solidFill>
                    <a:srgbClr val="000000"/>
                  </a:solidFill>
                  <a:latin typeface="Quattrocento Sans"/>
                  <a:ea typeface="Quattrocento Sans"/>
                  <a:cs typeface="Quattrocento Sans"/>
                  <a:sym typeface="Quattrocento Sans"/>
                </a:defRPr>
              </a:pPr>
            </a:p>
          </p:txBody>
        </p:sp>
      </p:gr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Numbers Comparison">
    <p:spTree>
      <p:nvGrpSpPr>
        <p:cNvPr id="1" name=""/>
        <p:cNvGrpSpPr/>
        <p:nvPr/>
      </p:nvGrpSpPr>
      <p:grpSpPr>
        <a:xfrm>
          <a:off x="0" y="0"/>
          <a:ext cx="0" cy="0"/>
          <a:chOff x="0" y="0"/>
          <a:chExt cx="0" cy="0"/>
        </a:xfrm>
      </p:grpSpPr>
      <p:sp>
        <p:nvSpPr>
          <p:cNvPr id="217" name="Slide Number"/>
          <p:cNvSpPr txBox="1"/>
          <p:nvPr>
            <p:ph type="sldNum" sz="quarter" idx="2"/>
          </p:nvPr>
        </p:nvSpPr>
        <p:spPr>
          <a:prstGeom prst="rect">
            <a:avLst/>
          </a:prstGeom>
        </p:spPr>
        <p:txBody>
          <a:bodyPr/>
          <a:lstStyle/>
          <a:p>
            <a:pPr/>
            <a:fld id="{86CB4B4D-7CA3-9044-876B-883B54F8677D}" type="slidenum"/>
          </a:p>
        </p:txBody>
      </p:sp>
      <p:sp>
        <p:nvSpPr>
          <p:cNvPr id="218" name="Title Text"/>
          <p:cNvSpPr txBox="1"/>
          <p:nvPr>
            <p:ph type="title"/>
          </p:nvPr>
        </p:nvSpPr>
        <p:spPr>
          <a:xfrm>
            <a:off x="4292015" y="707529"/>
            <a:ext cx="7118058" cy="569087"/>
          </a:xfrm>
          <a:prstGeom prst="rect">
            <a:avLst/>
          </a:prstGeom>
        </p:spPr>
        <p:txBody>
          <a:bodyPr lIns="0" tIns="0" rIns="0" bIns="0" anchor="b"/>
          <a:lstStyle/>
          <a:p>
            <a:pPr/>
            <a:r>
              <a:t>Title Text</a:t>
            </a:r>
          </a:p>
        </p:txBody>
      </p:sp>
      <p:sp>
        <p:nvSpPr>
          <p:cNvPr id="219" name="Body Level One…"/>
          <p:cNvSpPr txBox="1"/>
          <p:nvPr>
            <p:ph type="body" sz="quarter" idx="1"/>
          </p:nvPr>
        </p:nvSpPr>
        <p:spPr>
          <a:xfrm>
            <a:off x="4292015" y="1625820"/>
            <a:ext cx="7096710" cy="978408"/>
          </a:xfrm>
          <a:prstGeom prst="rect">
            <a:avLst/>
          </a:prstGeom>
        </p:spPr>
        <p:txBody>
          <a:bodyPr lIns="0" tIns="0" rIns="0" bIns="0"/>
          <a:lstStyle>
            <a:lvl1pPr marL="228600" indent="0">
              <a:lnSpc>
                <a:spcPct val="100000"/>
              </a:lnSpc>
              <a:buClrTx/>
              <a:buSzTx/>
              <a:buFontTx/>
              <a:buNone/>
              <a:defRPr b="1" sz="1800">
                <a:solidFill>
                  <a:srgbClr val="00BBBB"/>
                </a:solidFill>
              </a:defRPr>
            </a:lvl1pPr>
            <a:lvl2pPr marL="228600" indent="457200">
              <a:lnSpc>
                <a:spcPct val="100000"/>
              </a:lnSpc>
              <a:buClrTx/>
              <a:buSzTx/>
              <a:buFontTx/>
              <a:buNone/>
              <a:defRPr b="1" sz="1800">
                <a:solidFill>
                  <a:srgbClr val="00BBBB"/>
                </a:solidFill>
              </a:defRPr>
            </a:lvl2pPr>
            <a:lvl3pPr marL="228600" indent="914400">
              <a:lnSpc>
                <a:spcPct val="100000"/>
              </a:lnSpc>
              <a:buClrTx/>
              <a:buSzTx/>
              <a:buFontTx/>
              <a:buNone/>
              <a:defRPr b="1" sz="1800">
                <a:solidFill>
                  <a:srgbClr val="00BBBB"/>
                </a:solidFill>
              </a:defRPr>
            </a:lvl3pPr>
            <a:lvl4pPr marL="228600" indent="1371600">
              <a:lnSpc>
                <a:spcPct val="100000"/>
              </a:lnSpc>
              <a:buClrTx/>
              <a:buSzTx/>
              <a:buFontTx/>
              <a:buNone/>
              <a:defRPr b="1" sz="1800">
                <a:solidFill>
                  <a:srgbClr val="00BBBB"/>
                </a:solidFill>
              </a:defRPr>
            </a:lvl4pPr>
            <a:lvl5pPr marL="228600" indent="1828800">
              <a:lnSpc>
                <a:spcPct val="100000"/>
              </a:lnSpc>
              <a:buClrTx/>
              <a:buSzTx/>
              <a:buFontTx/>
              <a:buNone/>
              <a:defRPr b="1" sz="1800">
                <a:solidFill>
                  <a:srgbClr val="00BBBB"/>
                </a:solidFill>
              </a:defRPr>
            </a:lvl5pPr>
          </a:lstStyle>
          <a:p>
            <a:pPr/>
            <a:r>
              <a:t>Body Level One</a:t>
            </a:r>
          </a:p>
          <a:p>
            <a:pPr lvl="1"/>
            <a:r>
              <a:t>Body Level Two</a:t>
            </a:r>
          </a:p>
          <a:p>
            <a:pPr lvl="2"/>
            <a:r>
              <a:t>Body Level Three</a:t>
            </a:r>
          </a:p>
          <a:p>
            <a:pPr lvl="3"/>
            <a:r>
              <a:t>Body Level Four</a:t>
            </a:r>
          </a:p>
          <a:p>
            <a:pPr lvl="4"/>
            <a:r>
              <a:t>Body Level Five</a:t>
            </a:r>
          </a:p>
        </p:txBody>
      </p:sp>
      <p:sp>
        <p:nvSpPr>
          <p:cNvPr id="220" name="Google Shape;199;p11"/>
          <p:cNvSpPr/>
          <p:nvPr>
            <p:ph type="pic" sz="quarter" idx="21"/>
          </p:nvPr>
        </p:nvSpPr>
        <p:spPr>
          <a:xfrm>
            <a:off x="831850" y="859664"/>
            <a:ext cx="1078992" cy="548641"/>
          </a:xfrm>
          <a:prstGeom prst="rect">
            <a:avLst/>
          </a:prstGeom>
        </p:spPr>
        <p:txBody>
          <a:bodyPr lIns="91439" tIns="45719" rIns="91439" bIns="45719">
            <a:noAutofit/>
          </a:bodyPr>
          <a:lstStyle/>
          <a:p>
            <a:pPr/>
          </a:p>
        </p:txBody>
      </p:sp>
      <p:grpSp>
        <p:nvGrpSpPr>
          <p:cNvPr id="223" name="Google Shape;200;p11"/>
          <p:cNvGrpSpPr/>
          <p:nvPr/>
        </p:nvGrpSpPr>
        <p:grpSpPr>
          <a:xfrm>
            <a:off x="4314481" y="1375202"/>
            <a:ext cx="7877763" cy="100801"/>
            <a:chOff x="0" y="0"/>
            <a:chExt cx="7877761" cy="100800"/>
          </a:xfrm>
        </p:grpSpPr>
        <p:sp>
          <p:nvSpPr>
            <p:cNvPr id="221" name="Google Shape;201;p11"/>
            <p:cNvSpPr/>
            <p:nvPr/>
          </p:nvSpPr>
          <p:spPr>
            <a:xfrm flipH="1" flipV="1">
              <a:off x="0" y="50400"/>
              <a:ext cx="7877762" cy="1"/>
            </a:xfrm>
            <a:prstGeom prst="line">
              <a:avLst/>
            </a:prstGeom>
            <a:noFill/>
            <a:ln w="9525" cap="flat">
              <a:solidFill>
                <a:srgbClr val="7F7F7F"/>
              </a:solidFill>
              <a:prstDash val="solid"/>
              <a:miter lim="800000"/>
            </a:ln>
            <a:effectLst/>
          </p:spPr>
          <p:txBody>
            <a:bodyPr wrap="square" lIns="45719" tIns="45719" rIns="45719" bIns="45719" numCol="1" anchor="t">
              <a:noAutofit/>
            </a:bodyPr>
            <a:lstStyle/>
            <a:p>
              <a:pPr/>
            </a:p>
          </p:txBody>
        </p:sp>
        <p:sp>
          <p:nvSpPr>
            <p:cNvPr id="222" name="Google Shape;202;p11"/>
            <p:cNvSpPr/>
            <p:nvPr/>
          </p:nvSpPr>
          <p:spPr>
            <a:xfrm flipH="1">
              <a:off x="0" y="0"/>
              <a:ext cx="100801" cy="100801"/>
            </a:xfrm>
            <a:prstGeom prst="ellipse">
              <a:avLst/>
            </a:prstGeom>
            <a:solidFill>
              <a:srgbClr val="7F7F7F"/>
            </a:solidFill>
            <a:ln w="12700" cap="flat">
              <a:noFill/>
              <a:miter lim="400000"/>
            </a:ln>
            <a:effectLst/>
          </p:spPr>
          <p:txBody>
            <a:bodyPr wrap="square" lIns="45719" tIns="45719" rIns="45719" bIns="45719" numCol="1" anchor="ctr">
              <a:noAutofit/>
            </a:bodyPr>
            <a:lstStyle/>
            <a:p>
              <a:pPr algn="ctr">
                <a:defRPr sz="1800">
                  <a:solidFill>
                    <a:srgbClr val="000000"/>
                  </a:solidFill>
                  <a:latin typeface="Quattrocento Sans"/>
                  <a:ea typeface="Quattrocento Sans"/>
                  <a:cs typeface="Quattrocento Sans"/>
                  <a:sym typeface="Quattrocento Sans"/>
                </a:defRPr>
              </a:pPr>
            </a:p>
          </p:txBody>
        </p:sp>
      </p:grpSp>
      <p:sp>
        <p:nvSpPr>
          <p:cNvPr id="224" name="Google Shape;203;p11"/>
          <p:cNvSpPr/>
          <p:nvPr/>
        </p:nvSpPr>
        <p:spPr>
          <a:xfrm>
            <a:off x="11580000" y="6020920"/>
            <a:ext cx="612001" cy="1"/>
          </a:xfrm>
          <a:prstGeom prst="line">
            <a:avLst/>
          </a:prstGeom>
          <a:ln>
            <a:solidFill>
              <a:srgbClr val="7F7F7F"/>
            </a:solidFill>
            <a:miter/>
          </a:ln>
        </p:spPr>
        <p:txBody>
          <a:bodyPr lIns="45719" rIns="45719"/>
          <a:lstStyle/>
          <a:p>
            <a:pPr/>
          </a:p>
        </p:txBody>
      </p:sp>
      <p:sp>
        <p:nvSpPr>
          <p:cNvPr id="225" name="Google Shape;204;p11"/>
          <p:cNvSpPr/>
          <p:nvPr/>
        </p:nvSpPr>
        <p:spPr>
          <a:xfrm>
            <a:off x="11466562" y="5966055"/>
            <a:ext cx="109729" cy="109729"/>
          </a:xfrm>
          <a:prstGeom prst="ellipse">
            <a:avLst/>
          </a:prstGeom>
          <a:ln>
            <a:solidFill>
              <a:srgbClr val="7F7F7F"/>
            </a:solidFill>
            <a:miter/>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226" name="Google Shape;205;p11"/>
          <p:cNvSpPr/>
          <p:nvPr/>
        </p:nvSpPr>
        <p:spPr>
          <a:xfrm flipV="1">
            <a:off x="-1" y="6020920"/>
            <a:ext cx="803277" cy="469"/>
          </a:xfrm>
          <a:prstGeom prst="line">
            <a:avLst/>
          </a:prstGeom>
          <a:ln>
            <a:solidFill>
              <a:srgbClr val="7F7F7F"/>
            </a:solidFill>
            <a:miter/>
          </a:ln>
        </p:spPr>
        <p:txBody>
          <a:bodyPr lIns="45719" rIns="45719"/>
          <a:lstStyle/>
          <a:p>
            <a:pPr/>
          </a:p>
        </p:txBody>
      </p:sp>
      <p:sp>
        <p:nvSpPr>
          <p:cNvPr id="227" name="Google Shape;206;p11"/>
          <p:cNvSpPr/>
          <p:nvPr/>
        </p:nvSpPr>
        <p:spPr>
          <a:xfrm>
            <a:off x="809309" y="5879655"/>
            <a:ext cx="283465" cy="283465"/>
          </a:xfrm>
          <a:prstGeom prst="ellipse">
            <a:avLst/>
          </a:prstGeom>
          <a:ln>
            <a:solidFill>
              <a:srgbClr val="7F7F7F"/>
            </a:solidFill>
            <a:miter/>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228" name="Google Shape;207;p11"/>
          <p:cNvSpPr txBox="1"/>
          <p:nvPr>
            <p:ph type="body" sz="quarter" idx="22"/>
          </p:nvPr>
        </p:nvSpPr>
        <p:spPr>
          <a:xfrm>
            <a:off x="783723" y="3301941"/>
            <a:ext cx="3408243" cy="978409"/>
          </a:xfrm>
          <a:prstGeom prst="rect">
            <a:avLst/>
          </a:prstGeom>
        </p:spPr>
        <p:txBody>
          <a:bodyPr lIns="0" tIns="0" rIns="0" bIns="0" anchor="ctr"/>
          <a:lstStyle/>
          <a:p>
            <a:pPr marL="228600" indent="0">
              <a:buClrTx/>
              <a:buSzTx/>
              <a:buFontTx/>
              <a:buNone/>
              <a:defRPr b="1" sz="7000">
                <a:solidFill>
                  <a:srgbClr val="00BBBB"/>
                </a:solidFill>
                <a:latin typeface="Gill Sans"/>
                <a:ea typeface="Gill Sans"/>
                <a:cs typeface="Gill Sans"/>
                <a:sym typeface="Gill Sans"/>
              </a:defRPr>
            </a:pPr>
          </a:p>
        </p:txBody>
      </p:sp>
      <p:sp>
        <p:nvSpPr>
          <p:cNvPr id="229" name="Google Shape;208;p11"/>
          <p:cNvSpPr txBox="1"/>
          <p:nvPr>
            <p:ph type="body" sz="quarter" idx="23"/>
          </p:nvPr>
        </p:nvSpPr>
        <p:spPr>
          <a:xfrm>
            <a:off x="5716328" y="3394493"/>
            <a:ext cx="5678301" cy="978409"/>
          </a:xfrm>
          <a:prstGeom prst="rect">
            <a:avLst/>
          </a:prstGeom>
        </p:spPr>
        <p:txBody>
          <a:bodyPr lIns="0" tIns="0" rIns="0" bIns="0"/>
          <a:lstStyle/>
          <a:p>
            <a:pPr marL="228600" indent="0">
              <a:lnSpc>
                <a:spcPct val="100000"/>
              </a:lnSpc>
              <a:spcBef>
                <a:spcPts val="600"/>
              </a:spcBef>
              <a:buClrTx/>
              <a:buSzTx/>
              <a:buFontTx/>
              <a:buNone/>
              <a:defRPr sz="1400">
                <a:solidFill>
                  <a:srgbClr val="999999"/>
                </a:solidFill>
              </a:defRPr>
            </a:pPr>
          </a:p>
        </p:txBody>
      </p:sp>
      <p:sp>
        <p:nvSpPr>
          <p:cNvPr id="230" name="Google Shape;209;p11"/>
          <p:cNvSpPr txBox="1"/>
          <p:nvPr>
            <p:ph type="body" sz="quarter" idx="24"/>
          </p:nvPr>
        </p:nvSpPr>
        <p:spPr>
          <a:xfrm>
            <a:off x="4292015" y="3394493"/>
            <a:ext cx="1399100" cy="978409"/>
          </a:xfrm>
          <a:prstGeom prst="rect">
            <a:avLst/>
          </a:prstGeom>
        </p:spPr>
        <p:txBody>
          <a:bodyPr lIns="0" tIns="0" rIns="0" bIns="0"/>
          <a:lstStyle/>
          <a:p>
            <a:pPr marL="228600" indent="0">
              <a:spcBef>
                <a:spcPts val="600"/>
              </a:spcBef>
              <a:buClrTx/>
              <a:buSzTx/>
              <a:buFontTx/>
              <a:buNone/>
              <a:defRPr b="1" sz="2000">
                <a:latin typeface="Gill Sans"/>
                <a:ea typeface="Gill Sans"/>
                <a:cs typeface="Gill Sans"/>
                <a:sym typeface="Gill Sans"/>
              </a:defRPr>
            </a:pPr>
          </a:p>
        </p:txBody>
      </p:sp>
      <p:sp>
        <p:nvSpPr>
          <p:cNvPr id="231" name="Google Shape;210;p11"/>
          <p:cNvSpPr txBox="1"/>
          <p:nvPr>
            <p:ph type="body" sz="quarter" idx="25"/>
          </p:nvPr>
        </p:nvSpPr>
        <p:spPr>
          <a:xfrm>
            <a:off x="783723" y="4594662"/>
            <a:ext cx="3408243" cy="978409"/>
          </a:xfrm>
          <a:prstGeom prst="rect">
            <a:avLst/>
          </a:prstGeom>
        </p:spPr>
        <p:txBody>
          <a:bodyPr lIns="0" tIns="0" rIns="0" bIns="0" anchor="ctr"/>
          <a:lstStyle/>
          <a:p>
            <a:pPr marL="228600" indent="0">
              <a:buClrTx/>
              <a:buSzTx/>
              <a:buFontTx/>
              <a:buNone/>
              <a:defRPr b="1" sz="7000">
                <a:solidFill>
                  <a:srgbClr val="00BBBB"/>
                </a:solidFill>
                <a:latin typeface="Gill Sans"/>
                <a:ea typeface="Gill Sans"/>
                <a:cs typeface="Gill Sans"/>
                <a:sym typeface="Gill Sans"/>
              </a:defRPr>
            </a:pPr>
          </a:p>
        </p:txBody>
      </p:sp>
      <p:sp>
        <p:nvSpPr>
          <p:cNvPr id="232" name="Google Shape;211;p11"/>
          <p:cNvSpPr txBox="1"/>
          <p:nvPr>
            <p:ph type="body" sz="quarter" idx="26"/>
          </p:nvPr>
        </p:nvSpPr>
        <p:spPr>
          <a:xfrm>
            <a:off x="5716328" y="4687215"/>
            <a:ext cx="5678301" cy="978408"/>
          </a:xfrm>
          <a:prstGeom prst="rect">
            <a:avLst/>
          </a:prstGeom>
        </p:spPr>
        <p:txBody>
          <a:bodyPr lIns="0" tIns="0" rIns="0" bIns="0"/>
          <a:lstStyle/>
          <a:p>
            <a:pPr marL="228600" indent="0">
              <a:lnSpc>
                <a:spcPct val="100000"/>
              </a:lnSpc>
              <a:spcBef>
                <a:spcPts val="600"/>
              </a:spcBef>
              <a:buClrTx/>
              <a:buSzTx/>
              <a:buFontTx/>
              <a:buNone/>
              <a:defRPr sz="1400">
                <a:solidFill>
                  <a:srgbClr val="999999"/>
                </a:solidFill>
              </a:defRPr>
            </a:pPr>
          </a:p>
        </p:txBody>
      </p:sp>
      <p:sp>
        <p:nvSpPr>
          <p:cNvPr id="233" name="Google Shape;212;p11"/>
          <p:cNvSpPr txBox="1"/>
          <p:nvPr>
            <p:ph type="body" sz="quarter" idx="27"/>
          </p:nvPr>
        </p:nvSpPr>
        <p:spPr>
          <a:xfrm>
            <a:off x="4292015" y="4687215"/>
            <a:ext cx="1399100" cy="978408"/>
          </a:xfrm>
          <a:prstGeom prst="rect">
            <a:avLst/>
          </a:prstGeom>
        </p:spPr>
        <p:txBody>
          <a:bodyPr lIns="0" tIns="0" rIns="0" bIns="0"/>
          <a:lstStyle/>
          <a:p>
            <a:pPr marL="228600" indent="0">
              <a:spcBef>
                <a:spcPts val="600"/>
              </a:spcBef>
              <a:buClrTx/>
              <a:buSzTx/>
              <a:buFontTx/>
              <a:buNone/>
              <a:defRPr b="1" sz="2000">
                <a:latin typeface="Gill Sans"/>
                <a:ea typeface="Gill Sans"/>
                <a:cs typeface="Gill Sans"/>
                <a:sym typeface="Gill Sans"/>
              </a:defRPr>
            </a:pPr>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Layout with circles">
    <p:spTree>
      <p:nvGrpSpPr>
        <p:cNvPr id="1" name=""/>
        <p:cNvGrpSpPr/>
        <p:nvPr/>
      </p:nvGrpSpPr>
      <p:grpSpPr>
        <a:xfrm>
          <a:off x="0" y="0"/>
          <a:ext cx="0" cy="0"/>
          <a:chOff x="0" y="0"/>
          <a:chExt cx="0" cy="0"/>
        </a:xfrm>
      </p:grpSpPr>
      <p:sp>
        <p:nvSpPr>
          <p:cNvPr id="240" name="Title Text"/>
          <p:cNvSpPr txBox="1"/>
          <p:nvPr>
            <p:ph type="title"/>
          </p:nvPr>
        </p:nvSpPr>
        <p:spPr>
          <a:xfrm>
            <a:off x="803276" y="3242645"/>
            <a:ext cx="4464049" cy="1177175"/>
          </a:xfrm>
          <a:prstGeom prst="rect">
            <a:avLst/>
          </a:prstGeom>
        </p:spPr>
        <p:txBody>
          <a:bodyPr lIns="0" tIns="0" rIns="0" bIns="0" anchor="b"/>
          <a:lstStyle/>
          <a:p>
            <a:pPr/>
            <a:r>
              <a:t>Title Text</a:t>
            </a:r>
          </a:p>
        </p:txBody>
      </p:sp>
      <p:sp>
        <p:nvSpPr>
          <p:cNvPr id="241" name="Body Level One…"/>
          <p:cNvSpPr txBox="1"/>
          <p:nvPr>
            <p:ph type="body" sz="quarter" idx="1"/>
          </p:nvPr>
        </p:nvSpPr>
        <p:spPr>
          <a:xfrm>
            <a:off x="826769" y="4872947"/>
            <a:ext cx="4443166" cy="882063"/>
          </a:xfrm>
          <a:prstGeom prst="rect">
            <a:avLst/>
          </a:prstGeom>
        </p:spPr>
        <p:txBody>
          <a:bodyPr lIns="0" tIns="0" rIns="0" bIns="0"/>
          <a:lstStyle>
            <a:lvl1pPr marL="228600" indent="0">
              <a:lnSpc>
                <a:spcPct val="100000"/>
              </a:lnSpc>
              <a:buClrTx/>
              <a:buSzTx/>
              <a:buFontTx/>
              <a:buNone/>
              <a:defRPr b="1" sz="1800">
                <a:solidFill>
                  <a:srgbClr val="00BBBB"/>
                </a:solidFill>
              </a:defRPr>
            </a:lvl1pPr>
            <a:lvl2pPr marL="228600" indent="457200">
              <a:lnSpc>
                <a:spcPct val="100000"/>
              </a:lnSpc>
              <a:buClrTx/>
              <a:buSzTx/>
              <a:buFontTx/>
              <a:buNone/>
              <a:defRPr b="1" sz="1800">
                <a:solidFill>
                  <a:srgbClr val="00BBBB"/>
                </a:solidFill>
              </a:defRPr>
            </a:lvl2pPr>
            <a:lvl3pPr marL="228600" indent="914400">
              <a:lnSpc>
                <a:spcPct val="100000"/>
              </a:lnSpc>
              <a:buClrTx/>
              <a:buSzTx/>
              <a:buFontTx/>
              <a:buNone/>
              <a:defRPr b="1" sz="1800">
                <a:solidFill>
                  <a:srgbClr val="00BBBB"/>
                </a:solidFill>
              </a:defRPr>
            </a:lvl3pPr>
            <a:lvl4pPr marL="228600" indent="1371600">
              <a:lnSpc>
                <a:spcPct val="100000"/>
              </a:lnSpc>
              <a:buClrTx/>
              <a:buSzTx/>
              <a:buFontTx/>
              <a:buNone/>
              <a:defRPr b="1" sz="1800">
                <a:solidFill>
                  <a:srgbClr val="00BBBB"/>
                </a:solidFill>
              </a:defRPr>
            </a:lvl4pPr>
            <a:lvl5pPr marL="228600" indent="1828800">
              <a:lnSpc>
                <a:spcPct val="100000"/>
              </a:lnSpc>
              <a:buClrTx/>
              <a:buSzTx/>
              <a:buFontTx/>
              <a:buNone/>
              <a:defRPr b="1" sz="1800">
                <a:solidFill>
                  <a:srgbClr val="00BBBB"/>
                </a:solidFill>
              </a:defRPr>
            </a:lvl5pPr>
          </a:lstStyle>
          <a:p>
            <a:pPr/>
            <a:r>
              <a:t>Body Level One</a:t>
            </a:r>
          </a:p>
          <a:p>
            <a:pPr lvl="1"/>
            <a:r>
              <a:t>Body Level Two</a:t>
            </a:r>
          </a:p>
          <a:p>
            <a:pPr lvl="2"/>
            <a:r>
              <a:t>Body Level Three</a:t>
            </a:r>
          </a:p>
          <a:p>
            <a:pPr lvl="3"/>
            <a:r>
              <a:t>Body Level Four</a:t>
            </a:r>
          </a:p>
          <a:p>
            <a:pPr lvl="4"/>
            <a:r>
              <a:t>Body Level Five</a:t>
            </a:r>
          </a:p>
        </p:txBody>
      </p:sp>
      <p:sp>
        <p:nvSpPr>
          <p:cNvPr id="242" name="Slide Number"/>
          <p:cNvSpPr txBox="1"/>
          <p:nvPr>
            <p:ph type="sldNum" sz="quarter" idx="2"/>
          </p:nvPr>
        </p:nvSpPr>
        <p:spPr>
          <a:prstGeom prst="rect">
            <a:avLst/>
          </a:prstGeom>
        </p:spPr>
        <p:txBody>
          <a:bodyPr/>
          <a:lstStyle/>
          <a:p>
            <a:pPr/>
            <a:fld id="{86CB4B4D-7CA3-9044-876B-883B54F8677D}" type="slidenum"/>
          </a:p>
        </p:txBody>
      </p:sp>
      <p:sp>
        <p:nvSpPr>
          <p:cNvPr id="243" name="Google Shape;220;p12"/>
          <p:cNvSpPr/>
          <p:nvPr>
            <p:ph type="pic" sz="quarter" idx="21"/>
          </p:nvPr>
        </p:nvSpPr>
        <p:spPr>
          <a:xfrm>
            <a:off x="831850" y="859664"/>
            <a:ext cx="1078992" cy="548641"/>
          </a:xfrm>
          <a:prstGeom prst="rect">
            <a:avLst/>
          </a:prstGeom>
        </p:spPr>
        <p:txBody>
          <a:bodyPr lIns="91439" tIns="45719" rIns="91439" bIns="45719">
            <a:noAutofit/>
          </a:bodyPr>
          <a:lstStyle/>
          <a:p>
            <a:pPr/>
          </a:p>
        </p:txBody>
      </p:sp>
      <p:grpSp>
        <p:nvGrpSpPr>
          <p:cNvPr id="246" name="Google Shape;221;p12"/>
          <p:cNvGrpSpPr/>
          <p:nvPr/>
        </p:nvGrpSpPr>
        <p:grpSpPr>
          <a:xfrm>
            <a:off x="0" y="4581381"/>
            <a:ext cx="4370400" cy="100801"/>
            <a:chOff x="0" y="0"/>
            <a:chExt cx="4370399" cy="100800"/>
          </a:xfrm>
        </p:grpSpPr>
        <p:sp>
          <p:nvSpPr>
            <p:cNvPr id="244" name="Google Shape;222;p12"/>
            <p:cNvSpPr/>
            <p:nvPr/>
          </p:nvSpPr>
          <p:spPr>
            <a:xfrm>
              <a:off x="0" y="50400"/>
              <a:ext cx="4320000" cy="1"/>
            </a:xfrm>
            <a:prstGeom prst="line">
              <a:avLst/>
            </a:prstGeom>
            <a:noFill/>
            <a:ln w="9525" cap="flat">
              <a:solidFill>
                <a:srgbClr val="7F7F7F"/>
              </a:solidFill>
              <a:prstDash val="solid"/>
              <a:miter lim="800000"/>
            </a:ln>
            <a:effectLst/>
          </p:spPr>
          <p:txBody>
            <a:bodyPr wrap="square" lIns="45719" tIns="45719" rIns="45719" bIns="45719" numCol="1" anchor="t">
              <a:noAutofit/>
            </a:bodyPr>
            <a:lstStyle/>
            <a:p>
              <a:pPr/>
            </a:p>
          </p:txBody>
        </p:sp>
        <p:sp>
          <p:nvSpPr>
            <p:cNvPr id="245" name="Google Shape;223;p12"/>
            <p:cNvSpPr/>
            <p:nvPr/>
          </p:nvSpPr>
          <p:spPr>
            <a:xfrm>
              <a:off x="4269599" y="-1"/>
              <a:ext cx="100801" cy="100802"/>
            </a:xfrm>
            <a:prstGeom prst="ellipse">
              <a:avLst/>
            </a:prstGeom>
            <a:solidFill>
              <a:srgbClr val="7F7F7F"/>
            </a:solidFill>
            <a:ln w="12700" cap="flat">
              <a:noFill/>
              <a:miter lim="400000"/>
            </a:ln>
            <a:effectLst/>
          </p:spPr>
          <p:txBody>
            <a:bodyPr wrap="square" lIns="45719" tIns="45719" rIns="45719" bIns="45719" numCol="1" anchor="ctr">
              <a:noAutofit/>
            </a:bodyPr>
            <a:lstStyle/>
            <a:p>
              <a:pPr algn="ctr">
                <a:defRPr sz="1800">
                  <a:solidFill>
                    <a:srgbClr val="000000"/>
                  </a:solidFill>
                  <a:latin typeface="Quattrocento Sans"/>
                  <a:ea typeface="Quattrocento Sans"/>
                  <a:cs typeface="Quattrocento Sans"/>
                  <a:sym typeface="Quattrocento Sans"/>
                </a:defRPr>
              </a:pPr>
            </a:p>
          </p:txBody>
        </p:sp>
      </p:grpSp>
      <p:sp>
        <p:nvSpPr>
          <p:cNvPr id="247" name="Google Shape;224;p12"/>
          <p:cNvSpPr txBox="1"/>
          <p:nvPr>
            <p:ph type="body" sz="quarter" idx="22"/>
          </p:nvPr>
        </p:nvSpPr>
        <p:spPr>
          <a:xfrm>
            <a:off x="5533023" y="4551484"/>
            <a:ext cx="5855703" cy="1208080"/>
          </a:xfrm>
          <a:prstGeom prst="rect">
            <a:avLst/>
          </a:prstGeom>
        </p:spPr>
        <p:txBody>
          <a:bodyPr lIns="0" tIns="0" rIns="0" bIns="0"/>
          <a:lstStyle/>
          <a:p>
            <a:pPr marL="228600" indent="0">
              <a:lnSpc>
                <a:spcPct val="100000"/>
              </a:lnSpc>
              <a:spcBef>
                <a:spcPts val="600"/>
              </a:spcBef>
              <a:buClrTx/>
              <a:buSzTx/>
              <a:buFontTx/>
              <a:buNone/>
              <a:defRPr sz="1400">
                <a:solidFill>
                  <a:srgbClr val="999999"/>
                </a:solidFill>
              </a:defRPr>
            </a:pPr>
          </a:p>
        </p:txBody>
      </p:sp>
      <p:sp>
        <p:nvSpPr>
          <p:cNvPr id="248" name="Google Shape;225;p12"/>
          <p:cNvSpPr/>
          <p:nvPr/>
        </p:nvSpPr>
        <p:spPr>
          <a:xfrm>
            <a:off x="809309" y="5879655"/>
            <a:ext cx="283465" cy="283465"/>
          </a:xfrm>
          <a:prstGeom prst="ellipse">
            <a:avLst/>
          </a:prstGeom>
          <a:ln>
            <a:solidFill>
              <a:srgbClr val="7F7F7F"/>
            </a:solidFill>
            <a:miter/>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249" name="Google Shape;226;p12"/>
          <p:cNvSpPr/>
          <p:nvPr/>
        </p:nvSpPr>
        <p:spPr>
          <a:xfrm>
            <a:off x="11580000" y="6020920"/>
            <a:ext cx="612001" cy="1"/>
          </a:xfrm>
          <a:prstGeom prst="line">
            <a:avLst/>
          </a:prstGeom>
          <a:ln>
            <a:solidFill>
              <a:srgbClr val="7F7F7F"/>
            </a:solidFill>
            <a:miter/>
          </a:ln>
        </p:spPr>
        <p:txBody>
          <a:bodyPr lIns="45719" rIns="45719"/>
          <a:lstStyle/>
          <a:p>
            <a:pPr/>
          </a:p>
        </p:txBody>
      </p:sp>
      <p:sp>
        <p:nvSpPr>
          <p:cNvPr id="250" name="Google Shape;227;p12"/>
          <p:cNvSpPr/>
          <p:nvPr/>
        </p:nvSpPr>
        <p:spPr>
          <a:xfrm>
            <a:off x="11466562" y="5966055"/>
            <a:ext cx="109729" cy="109729"/>
          </a:xfrm>
          <a:prstGeom prst="ellipse">
            <a:avLst/>
          </a:prstGeom>
          <a:ln>
            <a:solidFill>
              <a:srgbClr val="7F7F7F"/>
            </a:solidFill>
            <a:miter/>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251" name="Google Shape;228;p12"/>
          <p:cNvSpPr/>
          <p:nvPr/>
        </p:nvSpPr>
        <p:spPr>
          <a:xfrm flipV="1">
            <a:off x="-1" y="6020920"/>
            <a:ext cx="803277" cy="469"/>
          </a:xfrm>
          <a:prstGeom prst="line">
            <a:avLst/>
          </a:prstGeom>
          <a:ln>
            <a:solidFill>
              <a:srgbClr val="7F7F7F"/>
            </a:solidFill>
            <a:miter/>
          </a:ln>
        </p:spPr>
        <p:txBody>
          <a:bodyPr lIns="45719" rIns="45719"/>
          <a:lstStyle/>
          <a:p>
            <a:pPr/>
          </a:p>
        </p:txBody>
      </p:sp>
      <p:sp>
        <p:nvSpPr>
          <p:cNvPr id="252" name="Google Shape;229;p12"/>
          <p:cNvSpPr/>
          <p:nvPr/>
        </p:nvSpPr>
        <p:spPr>
          <a:xfrm>
            <a:off x="3616959" y="859664"/>
            <a:ext cx="2121409" cy="2121409"/>
          </a:xfrm>
          <a:prstGeom prst="ellipse">
            <a:avLst/>
          </a:prstGeom>
          <a:ln>
            <a:solidFill>
              <a:srgbClr val="00BBBB"/>
            </a:solidFill>
            <a:miter/>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253" name="Google Shape;230;p12"/>
          <p:cNvSpPr/>
          <p:nvPr/>
        </p:nvSpPr>
        <p:spPr>
          <a:xfrm>
            <a:off x="5522964" y="836612"/>
            <a:ext cx="2816353" cy="2816354"/>
          </a:xfrm>
          <a:prstGeom prst="ellipse">
            <a:avLst/>
          </a:prstGeom>
          <a:ln>
            <a:solidFill>
              <a:srgbClr val="00BBBB"/>
            </a:solidFill>
            <a:miter/>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254" name="Google Shape;231;p12"/>
          <p:cNvSpPr/>
          <p:nvPr/>
        </p:nvSpPr>
        <p:spPr>
          <a:xfrm>
            <a:off x="8123914" y="859664"/>
            <a:ext cx="3273554" cy="3273553"/>
          </a:xfrm>
          <a:prstGeom prst="ellipse">
            <a:avLst/>
          </a:prstGeom>
          <a:ln>
            <a:solidFill>
              <a:srgbClr val="00BBBB"/>
            </a:solidFill>
            <a:miter/>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255" name="Google Shape;232;p12"/>
          <p:cNvSpPr txBox="1"/>
          <p:nvPr>
            <p:ph type="body" sz="quarter" idx="23"/>
          </p:nvPr>
        </p:nvSpPr>
        <p:spPr>
          <a:xfrm>
            <a:off x="3851931" y="1382322"/>
            <a:ext cx="1681093" cy="978409"/>
          </a:xfrm>
          <a:prstGeom prst="rect">
            <a:avLst/>
          </a:prstGeom>
        </p:spPr>
        <p:txBody>
          <a:bodyPr lIns="0" tIns="0" rIns="0" bIns="0" anchor="ctr"/>
          <a:lstStyle/>
          <a:p>
            <a:pPr marL="228600" indent="0" algn="ctr">
              <a:buClrTx/>
              <a:buSzTx/>
              <a:buFontTx/>
              <a:buNone/>
              <a:defRPr b="1" sz="7000">
                <a:solidFill>
                  <a:srgbClr val="00BBBB"/>
                </a:solidFill>
                <a:latin typeface="Gill Sans"/>
                <a:ea typeface="Gill Sans"/>
                <a:cs typeface="Gill Sans"/>
                <a:sym typeface="Gill Sans"/>
              </a:defRPr>
            </a:pPr>
          </a:p>
        </p:txBody>
      </p:sp>
      <p:sp>
        <p:nvSpPr>
          <p:cNvPr id="256" name="Google Shape;233;p12"/>
          <p:cNvSpPr txBox="1"/>
          <p:nvPr>
            <p:ph type="body" sz="quarter" idx="24"/>
          </p:nvPr>
        </p:nvSpPr>
        <p:spPr>
          <a:xfrm>
            <a:off x="3927523" y="2363690"/>
            <a:ext cx="1519849" cy="617094"/>
          </a:xfrm>
          <a:prstGeom prst="rect">
            <a:avLst/>
          </a:prstGeom>
        </p:spPr>
        <p:txBody>
          <a:bodyPr lIns="0" tIns="0" rIns="0" bIns="0"/>
          <a:lstStyle/>
          <a:p>
            <a:pPr marL="228600" indent="0" algn="ctr">
              <a:spcBef>
                <a:spcPts val="600"/>
              </a:spcBef>
              <a:buClrTx/>
              <a:buSzTx/>
              <a:buFontTx/>
              <a:buNone/>
              <a:defRPr b="1" sz="2000">
                <a:latin typeface="Gill Sans"/>
                <a:ea typeface="Gill Sans"/>
                <a:cs typeface="Gill Sans"/>
                <a:sym typeface="Gill Sans"/>
              </a:defRPr>
            </a:pPr>
          </a:p>
        </p:txBody>
      </p:sp>
      <p:sp>
        <p:nvSpPr>
          <p:cNvPr id="257" name="Google Shape;234;p12"/>
          <p:cNvSpPr txBox="1"/>
          <p:nvPr>
            <p:ph type="body" sz="quarter" idx="25"/>
          </p:nvPr>
        </p:nvSpPr>
        <p:spPr>
          <a:xfrm>
            <a:off x="3806132" y="1185841"/>
            <a:ext cx="1519849" cy="250620"/>
          </a:xfrm>
          <a:prstGeom prst="rect">
            <a:avLst/>
          </a:prstGeom>
        </p:spPr>
        <p:txBody>
          <a:bodyPr lIns="0" tIns="0" rIns="0" bIns="0"/>
          <a:lstStyle/>
          <a:p>
            <a:pPr marL="228600" indent="0" algn="r">
              <a:spcBef>
                <a:spcPts val="600"/>
              </a:spcBef>
              <a:buClrTx/>
              <a:buSzTx/>
              <a:buFontTx/>
              <a:buNone/>
              <a:defRPr sz="1800">
                <a:solidFill>
                  <a:srgbClr val="00BBBB"/>
                </a:solidFill>
              </a:defRPr>
            </a:pPr>
          </a:p>
        </p:txBody>
      </p:sp>
      <p:sp>
        <p:nvSpPr>
          <p:cNvPr id="258" name="Google Shape;235;p12"/>
          <p:cNvSpPr txBox="1"/>
          <p:nvPr>
            <p:ph type="body" sz="quarter" idx="26"/>
          </p:nvPr>
        </p:nvSpPr>
        <p:spPr>
          <a:xfrm>
            <a:off x="6113495" y="1767896"/>
            <a:ext cx="1681093" cy="978409"/>
          </a:xfrm>
          <a:prstGeom prst="rect">
            <a:avLst/>
          </a:prstGeom>
        </p:spPr>
        <p:txBody>
          <a:bodyPr lIns="0" tIns="0" rIns="0" bIns="0" anchor="ctr"/>
          <a:lstStyle/>
          <a:p>
            <a:pPr marL="228600" indent="0" algn="ctr">
              <a:buClrTx/>
              <a:buSzTx/>
              <a:buFontTx/>
              <a:buNone/>
              <a:defRPr b="1" sz="7000">
                <a:solidFill>
                  <a:srgbClr val="00BBBB"/>
                </a:solidFill>
                <a:latin typeface="Gill Sans"/>
                <a:ea typeface="Gill Sans"/>
                <a:cs typeface="Gill Sans"/>
                <a:sym typeface="Gill Sans"/>
              </a:defRPr>
            </a:pPr>
          </a:p>
        </p:txBody>
      </p:sp>
      <p:sp>
        <p:nvSpPr>
          <p:cNvPr id="259" name="Google Shape;236;p12"/>
          <p:cNvSpPr txBox="1"/>
          <p:nvPr>
            <p:ph type="body" sz="quarter" idx="27"/>
          </p:nvPr>
        </p:nvSpPr>
        <p:spPr>
          <a:xfrm>
            <a:off x="6189088" y="2753337"/>
            <a:ext cx="1519849" cy="617094"/>
          </a:xfrm>
          <a:prstGeom prst="rect">
            <a:avLst/>
          </a:prstGeom>
        </p:spPr>
        <p:txBody>
          <a:bodyPr lIns="0" tIns="0" rIns="0" bIns="0"/>
          <a:lstStyle/>
          <a:p>
            <a:pPr marL="228600" indent="0" algn="ctr">
              <a:spcBef>
                <a:spcPts val="600"/>
              </a:spcBef>
              <a:buClrTx/>
              <a:buSzTx/>
              <a:buFontTx/>
              <a:buNone/>
              <a:defRPr b="1" sz="2000">
                <a:latin typeface="Gill Sans"/>
                <a:ea typeface="Gill Sans"/>
                <a:cs typeface="Gill Sans"/>
                <a:sym typeface="Gill Sans"/>
              </a:defRPr>
            </a:pPr>
          </a:p>
        </p:txBody>
      </p:sp>
      <p:sp>
        <p:nvSpPr>
          <p:cNvPr id="260" name="Google Shape;237;p12"/>
          <p:cNvSpPr txBox="1"/>
          <p:nvPr>
            <p:ph type="body" sz="quarter" idx="28"/>
          </p:nvPr>
        </p:nvSpPr>
        <p:spPr>
          <a:xfrm>
            <a:off x="6067695" y="1537654"/>
            <a:ext cx="1519849" cy="250620"/>
          </a:xfrm>
          <a:prstGeom prst="rect">
            <a:avLst/>
          </a:prstGeom>
        </p:spPr>
        <p:txBody>
          <a:bodyPr lIns="0" tIns="0" rIns="0" bIns="0"/>
          <a:lstStyle/>
          <a:p>
            <a:pPr marL="228600" indent="0" algn="r">
              <a:spcBef>
                <a:spcPts val="600"/>
              </a:spcBef>
              <a:buClrTx/>
              <a:buSzTx/>
              <a:buFontTx/>
              <a:buNone/>
              <a:defRPr sz="1800">
                <a:solidFill>
                  <a:srgbClr val="00BBBB"/>
                </a:solidFill>
              </a:defRPr>
            </a:pPr>
          </a:p>
        </p:txBody>
      </p:sp>
      <p:sp>
        <p:nvSpPr>
          <p:cNvPr id="261" name="Google Shape;238;p12"/>
          <p:cNvSpPr txBox="1"/>
          <p:nvPr>
            <p:ph type="body" sz="quarter" idx="29"/>
          </p:nvPr>
        </p:nvSpPr>
        <p:spPr>
          <a:xfrm>
            <a:off x="8714444" y="2049128"/>
            <a:ext cx="2010420" cy="978409"/>
          </a:xfrm>
          <a:prstGeom prst="rect">
            <a:avLst/>
          </a:prstGeom>
        </p:spPr>
        <p:txBody>
          <a:bodyPr lIns="0" tIns="0" rIns="0" bIns="0" anchor="ctr"/>
          <a:lstStyle/>
          <a:p>
            <a:pPr marL="228600" indent="0" algn="ctr">
              <a:buClrTx/>
              <a:buSzTx/>
              <a:buFontTx/>
              <a:buNone/>
              <a:defRPr b="1" sz="7000">
                <a:solidFill>
                  <a:srgbClr val="00BBBB"/>
                </a:solidFill>
                <a:latin typeface="Gill Sans"/>
                <a:ea typeface="Gill Sans"/>
                <a:cs typeface="Gill Sans"/>
                <a:sym typeface="Gill Sans"/>
              </a:defRPr>
            </a:pPr>
          </a:p>
        </p:txBody>
      </p:sp>
      <p:sp>
        <p:nvSpPr>
          <p:cNvPr id="262" name="Google Shape;239;p12"/>
          <p:cNvSpPr txBox="1"/>
          <p:nvPr>
            <p:ph type="body" sz="quarter" idx="30"/>
          </p:nvPr>
        </p:nvSpPr>
        <p:spPr>
          <a:xfrm>
            <a:off x="8981734" y="3034569"/>
            <a:ext cx="1519849" cy="617094"/>
          </a:xfrm>
          <a:prstGeom prst="rect">
            <a:avLst/>
          </a:prstGeom>
        </p:spPr>
        <p:txBody>
          <a:bodyPr lIns="0" tIns="0" rIns="0" bIns="0"/>
          <a:lstStyle/>
          <a:p>
            <a:pPr marL="228600" indent="0" algn="ctr">
              <a:spcBef>
                <a:spcPts val="600"/>
              </a:spcBef>
              <a:buClrTx/>
              <a:buSzTx/>
              <a:buFontTx/>
              <a:buNone/>
              <a:defRPr b="1" sz="2000">
                <a:latin typeface="Gill Sans"/>
                <a:ea typeface="Gill Sans"/>
                <a:cs typeface="Gill Sans"/>
                <a:sym typeface="Gill Sans"/>
              </a:defRPr>
            </a:pPr>
          </a:p>
        </p:txBody>
      </p:sp>
      <p:sp>
        <p:nvSpPr>
          <p:cNvPr id="263" name="Google Shape;240;p12"/>
          <p:cNvSpPr txBox="1"/>
          <p:nvPr>
            <p:ph type="body" sz="quarter" idx="31"/>
          </p:nvPr>
        </p:nvSpPr>
        <p:spPr>
          <a:xfrm>
            <a:off x="9089049" y="1818886"/>
            <a:ext cx="1519849" cy="250620"/>
          </a:xfrm>
          <a:prstGeom prst="rect">
            <a:avLst/>
          </a:prstGeom>
        </p:spPr>
        <p:txBody>
          <a:bodyPr lIns="0" tIns="0" rIns="0" bIns="0"/>
          <a:lstStyle/>
          <a:p>
            <a:pPr marL="228600" indent="0" algn="r">
              <a:spcBef>
                <a:spcPts val="600"/>
              </a:spcBef>
              <a:buClrTx/>
              <a:buSzTx/>
              <a:buFontTx/>
              <a:buNone/>
              <a:defRPr sz="1800">
                <a:solidFill>
                  <a:srgbClr val="00BBBB"/>
                </a:solidFill>
              </a:defRPr>
            </a:pPr>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with Subtitle">
    <p:spTree>
      <p:nvGrpSpPr>
        <p:cNvPr id="1" name=""/>
        <p:cNvGrpSpPr/>
        <p:nvPr/>
      </p:nvGrpSpPr>
      <p:grpSpPr>
        <a:xfrm>
          <a:off x="0" y="0"/>
          <a:ext cx="0" cy="0"/>
          <a:chOff x="0" y="0"/>
          <a:chExt cx="0" cy="0"/>
        </a:xfrm>
      </p:grpSpPr>
      <p:sp>
        <p:nvSpPr>
          <p:cNvPr id="270" name="Slide Number"/>
          <p:cNvSpPr txBox="1"/>
          <p:nvPr>
            <p:ph type="sldNum" sz="quarter" idx="2"/>
          </p:nvPr>
        </p:nvSpPr>
        <p:spPr>
          <a:prstGeom prst="rect">
            <a:avLst/>
          </a:prstGeom>
        </p:spPr>
        <p:txBody>
          <a:bodyPr/>
          <a:lstStyle/>
          <a:p>
            <a:pPr/>
            <a:fld id="{86CB4B4D-7CA3-9044-876B-883B54F8677D}" type="slidenum"/>
          </a:p>
        </p:txBody>
      </p:sp>
      <p:sp>
        <p:nvSpPr>
          <p:cNvPr id="271" name="Title Text"/>
          <p:cNvSpPr txBox="1"/>
          <p:nvPr>
            <p:ph type="title"/>
          </p:nvPr>
        </p:nvSpPr>
        <p:spPr>
          <a:xfrm>
            <a:off x="6096000" y="707529"/>
            <a:ext cx="5314073" cy="569087"/>
          </a:xfrm>
          <a:prstGeom prst="rect">
            <a:avLst/>
          </a:prstGeom>
        </p:spPr>
        <p:txBody>
          <a:bodyPr lIns="0" tIns="0" rIns="0" bIns="0" anchor="b"/>
          <a:lstStyle/>
          <a:p>
            <a:pPr/>
            <a:r>
              <a:t>Title Text</a:t>
            </a:r>
          </a:p>
        </p:txBody>
      </p:sp>
      <p:sp>
        <p:nvSpPr>
          <p:cNvPr id="272" name="Body Level One…"/>
          <p:cNvSpPr txBox="1"/>
          <p:nvPr>
            <p:ph type="body" sz="quarter" idx="1"/>
          </p:nvPr>
        </p:nvSpPr>
        <p:spPr>
          <a:xfrm>
            <a:off x="6096000" y="1625820"/>
            <a:ext cx="5292725" cy="978408"/>
          </a:xfrm>
          <a:prstGeom prst="rect">
            <a:avLst/>
          </a:prstGeom>
        </p:spPr>
        <p:txBody>
          <a:bodyPr lIns="0" tIns="0" rIns="0" bIns="0"/>
          <a:lstStyle>
            <a:lvl1pPr marL="228600" indent="0">
              <a:lnSpc>
                <a:spcPct val="100000"/>
              </a:lnSpc>
              <a:buClrTx/>
              <a:buSzTx/>
              <a:buFontTx/>
              <a:buNone/>
              <a:defRPr b="1" sz="1800">
                <a:solidFill>
                  <a:srgbClr val="00BBBB"/>
                </a:solidFill>
              </a:defRPr>
            </a:lvl1pPr>
            <a:lvl2pPr marL="228600" indent="457200">
              <a:lnSpc>
                <a:spcPct val="100000"/>
              </a:lnSpc>
              <a:buClrTx/>
              <a:buSzTx/>
              <a:buFontTx/>
              <a:buNone/>
              <a:defRPr b="1" sz="1800">
                <a:solidFill>
                  <a:srgbClr val="00BBBB"/>
                </a:solidFill>
              </a:defRPr>
            </a:lvl2pPr>
            <a:lvl3pPr marL="228600" indent="914400">
              <a:lnSpc>
                <a:spcPct val="100000"/>
              </a:lnSpc>
              <a:buClrTx/>
              <a:buSzTx/>
              <a:buFontTx/>
              <a:buNone/>
              <a:defRPr b="1" sz="1800">
                <a:solidFill>
                  <a:srgbClr val="00BBBB"/>
                </a:solidFill>
              </a:defRPr>
            </a:lvl3pPr>
            <a:lvl4pPr marL="228600" indent="1371600">
              <a:lnSpc>
                <a:spcPct val="100000"/>
              </a:lnSpc>
              <a:buClrTx/>
              <a:buSzTx/>
              <a:buFontTx/>
              <a:buNone/>
              <a:defRPr b="1" sz="1800">
                <a:solidFill>
                  <a:srgbClr val="00BBBB"/>
                </a:solidFill>
              </a:defRPr>
            </a:lvl4pPr>
            <a:lvl5pPr marL="228600" indent="1828800">
              <a:lnSpc>
                <a:spcPct val="100000"/>
              </a:lnSpc>
              <a:buClrTx/>
              <a:buSzTx/>
              <a:buFontTx/>
              <a:buNone/>
              <a:defRPr b="1" sz="1800">
                <a:solidFill>
                  <a:srgbClr val="00BBBB"/>
                </a:solidFill>
              </a:defRPr>
            </a:lvl5pPr>
          </a:lstStyle>
          <a:p>
            <a:pPr/>
            <a:r>
              <a:t>Body Level One</a:t>
            </a:r>
          </a:p>
          <a:p>
            <a:pPr lvl="1"/>
            <a:r>
              <a:t>Body Level Two</a:t>
            </a:r>
          </a:p>
          <a:p>
            <a:pPr lvl="2"/>
            <a:r>
              <a:t>Body Level Three</a:t>
            </a:r>
          </a:p>
          <a:p>
            <a:pPr lvl="3"/>
            <a:r>
              <a:t>Body Level Four</a:t>
            </a:r>
          </a:p>
          <a:p>
            <a:pPr lvl="4"/>
            <a:r>
              <a:t>Body Level Five</a:t>
            </a:r>
          </a:p>
        </p:txBody>
      </p:sp>
      <p:sp>
        <p:nvSpPr>
          <p:cNvPr id="273" name="Google Shape;248;p13"/>
          <p:cNvSpPr/>
          <p:nvPr>
            <p:ph type="pic" sz="quarter" idx="21"/>
          </p:nvPr>
        </p:nvSpPr>
        <p:spPr>
          <a:xfrm>
            <a:off x="831850" y="859664"/>
            <a:ext cx="1078992" cy="548641"/>
          </a:xfrm>
          <a:prstGeom prst="rect">
            <a:avLst/>
          </a:prstGeom>
        </p:spPr>
        <p:txBody>
          <a:bodyPr lIns="91439" tIns="45719" rIns="91439" bIns="45719">
            <a:noAutofit/>
          </a:bodyPr>
          <a:lstStyle/>
          <a:p>
            <a:pPr/>
          </a:p>
        </p:txBody>
      </p:sp>
      <p:grpSp>
        <p:nvGrpSpPr>
          <p:cNvPr id="276" name="Google Shape;249;p13"/>
          <p:cNvGrpSpPr/>
          <p:nvPr/>
        </p:nvGrpSpPr>
        <p:grpSpPr>
          <a:xfrm>
            <a:off x="6095998" y="1383371"/>
            <a:ext cx="6096001" cy="100801"/>
            <a:chOff x="0" y="0"/>
            <a:chExt cx="6096000" cy="100800"/>
          </a:xfrm>
        </p:grpSpPr>
        <p:sp>
          <p:nvSpPr>
            <p:cNvPr id="274" name="Google Shape;250;p13"/>
            <p:cNvSpPr/>
            <p:nvPr/>
          </p:nvSpPr>
          <p:spPr>
            <a:xfrm flipH="1" flipV="1">
              <a:off x="0" y="42230"/>
              <a:ext cx="6096000" cy="1"/>
            </a:xfrm>
            <a:prstGeom prst="line">
              <a:avLst/>
            </a:prstGeom>
            <a:noFill/>
            <a:ln w="9525" cap="flat">
              <a:solidFill>
                <a:srgbClr val="7F7F7F"/>
              </a:solidFill>
              <a:prstDash val="solid"/>
              <a:miter lim="800000"/>
            </a:ln>
            <a:effectLst/>
          </p:spPr>
          <p:txBody>
            <a:bodyPr wrap="square" lIns="45719" tIns="45719" rIns="45719" bIns="45719" numCol="1" anchor="t">
              <a:noAutofit/>
            </a:bodyPr>
            <a:lstStyle/>
            <a:p>
              <a:pPr/>
            </a:p>
          </p:txBody>
        </p:sp>
        <p:sp>
          <p:nvSpPr>
            <p:cNvPr id="275" name="Google Shape;251;p13"/>
            <p:cNvSpPr/>
            <p:nvPr/>
          </p:nvSpPr>
          <p:spPr>
            <a:xfrm flipH="1">
              <a:off x="0" y="0"/>
              <a:ext cx="100801" cy="100801"/>
            </a:xfrm>
            <a:prstGeom prst="ellipse">
              <a:avLst/>
            </a:prstGeom>
            <a:solidFill>
              <a:srgbClr val="7F7F7F"/>
            </a:solidFill>
            <a:ln w="12700" cap="flat">
              <a:noFill/>
              <a:miter lim="400000"/>
            </a:ln>
            <a:effectLst/>
          </p:spPr>
          <p:txBody>
            <a:bodyPr wrap="square" lIns="45719" tIns="45719" rIns="45719" bIns="45719" numCol="1" anchor="ctr">
              <a:noAutofit/>
            </a:bodyPr>
            <a:lstStyle/>
            <a:p>
              <a:pPr algn="ctr">
                <a:defRPr sz="1800">
                  <a:solidFill>
                    <a:srgbClr val="000000"/>
                  </a:solidFill>
                  <a:latin typeface="Quattrocento Sans"/>
                  <a:ea typeface="Quattrocento Sans"/>
                  <a:cs typeface="Quattrocento Sans"/>
                  <a:sym typeface="Quattrocento Sans"/>
                </a:defRPr>
              </a:pPr>
            </a:p>
          </p:txBody>
        </p:sp>
      </p:grpSp>
      <p:sp>
        <p:nvSpPr>
          <p:cNvPr id="277" name="Google Shape;252;p13"/>
          <p:cNvSpPr/>
          <p:nvPr/>
        </p:nvSpPr>
        <p:spPr>
          <a:xfrm>
            <a:off x="11580000" y="6020920"/>
            <a:ext cx="612001" cy="1"/>
          </a:xfrm>
          <a:prstGeom prst="line">
            <a:avLst/>
          </a:prstGeom>
          <a:ln>
            <a:solidFill>
              <a:srgbClr val="7F7F7F"/>
            </a:solidFill>
            <a:miter/>
          </a:ln>
        </p:spPr>
        <p:txBody>
          <a:bodyPr lIns="45719" rIns="45719"/>
          <a:lstStyle/>
          <a:p>
            <a:pPr/>
          </a:p>
        </p:txBody>
      </p:sp>
      <p:sp>
        <p:nvSpPr>
          <p:cNvPr id="278" name="Google Shape;253;p13"/>
          <p:cNvSpPr/>
          <p:nvPr/>
        </p:nvSpPr>
        <p:spPr>
          <a:xfrm>
            <a:off x="11466562" y="5966055"/>
            <a:ext cx="109729" cy="109729"/>
          </a:xfrm>
          <a:prstGeom prst="ellipse">
            <a:avLst/>
          </a:prstGeom>
          <a:ln>
            <a:solidFill>
              <a:srgbClr val="7F7F7F"/>
            </a:solidFill>
            <a:miter/>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279" name="Google Shape;254;p13"/>
          <p:cNvSpPr/>
          <p:nvPr/>
        </p:nvSpPr>
        <p:spPr>
          <a:xfrm flipV="1">
            <a:off x="-1" y="6020920"/>
            <a:ext cx="803277" cy="469"/>
          </a:xfrm>
          <a:prstGeom prst="line">
            <a:avLst/>
          </a:prstGeom>
          <a:ln>
            <a:solidFill>
              <a:srgbClr val="7F7F7F"/>
            </a:solidFill>
            <a:miter/>
          </a:ln>
        </p:spPr>
        <p:txBody>
          <a:bodyPr lIns="45719" rIns="45719"/>
          <a:lstStyle/>
          <a:p>
            <a:pPr/>
          </a:p>
        </p:txBody>
      </p:sp>
      <p:sp>
        <p:nvSpPr>
          <p:cNvPr id="280" name="Google Shape;255;p13"/>
          <p:cNvSpPr/>
          <p:nvPr/>
        </p:nvSpPr>
        <p:spPr>
          <a:xfrm>
            <a:off x="809309" y="5879655"/>
            <a:ext cx="283465" cy="283465"/>
          </a:xfrm>
          <a:prstGeom prst="ellipse">
            <a:avLst/>
          </a:prstGeom>
          <a:ln>
            <a:solidFill>
              <a:srgbClr val="7F7F7F"/>
            </a:solidFill>
            <a:miter/>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281" name="Google Shape;256;p13"/>
          <p:cNvSpPr txBox="1"/>
          <p:nvPr>
            <p:ph type="body" sz="quarter" idx="22"/>
          </p:nvPr>
        </p:nvSpPr>
        <p:spPr>
          <a:xfrm>
            <a:off x="831850" y="3335523"/>
            <a:ext cx="4817838" cy="2248847"/>
          </a:xfrm>
          <a:prstGeom prst="rect">
            <a:avLst/>
          </a:prstGeom>
        </p:spPr>
        <p:txBody>
          <a:bodyPr lIns="0" tIns="0" rIns="0" bIns="0"/>
          <a:lstStyle/>
          <a:p>
            <a:pPr indent="-317500">
              <a:lnSpc>
                <a:spcPct val="100000"/>
              </a:lnSpc>
              <a:spcBef>
                <a:spcPts val="600"/>
              </a:spcBef>
              <a:buClr>
                <a:srgbClr val="00BBBB"/>
              </a:buClr>
              <a:buSzPts val="1400"/>
              <a:buFont typeface="Courier New"/>
              <a:buChar char="o"/>
              <a:defRPr sz="1400">
                <a:solidFill>
                  <a:srgbClr val="999999"/>
                </a:solidFill>
              </a:defRPr>
            </a:pPr>
          </a:p>
        </p:txBody>
      </p:sp>
      <p:sp>
        <p:nvSpPr>
          <p:cNvPr id="282" name="Google Shape;257;p13"/>
          <p:cNvSpPr txBox="1"/>
          <p:nvPr>
            <p:ph type="body" sz="quarter" idx="23"/>
          </p:nvPr>
        </p:nvSpPr>
        <p:spPr>
          <a:xfrm>
            <a:off x="831849" y="2905291"/>
            <a:ext cx="2915734" cy="360001"/>
          </a:xfrm>
          <a:prstGeom prst="rect">
            <a:avLst/>
          </a:prstGeom>
        </p:spPr>
        <p:txBody>
          <a:bodyPr lIns="0" tIns="0" rIns="0" bIns="0" anchor="b"/>
          <a:lstStyle/>
          <a:p>
            <a:pPr marL="228600" indent="0">
              <a:spcBef>
                <a:spcPts val="600"/>
              </a:spcBef>
              <a:buClrTx/>
              <a:buSzTx/>
              <a:buFontTx/>
              <a:buNone/>
              <a:defRPr b="1" sz="2000">
                <a:latin typeface="Gill Sans"/>
                <a:ea typeface="Gill Sans"/>
                <a:cs typeface="Gill Sans"/>
                <a:sym typeface="Gill Sans"/>
              </a:defRPr>
            </a:pPr>
          </a:p>
        </p:txBody>
      </p:sp>
      <p:sp>
        <p:nvSpPr>
          <p:cNvPr id="283" name="Google Shape;258;p13"/>
          <p:cNvSpPr txBox="1"/>
          <p:nvPr>
            <p:ph type="body" sz="quarter" idx="24"/>
          </p:nvPr>
        </p:nvSpPr>
        <p:spPr>
          <a:xfrm>
            <a:off x="6098826" y="3335523"/>
            <a:ext cx="5311246" cy="2248847"/>
          </a:xfrm>
          <a:prstGeom prst="rect">
            <a:avLst/>
          </a:prstGeom>
        </p:spPr>
        <p:txBody>
          <a:bodyPr lIns="0" tIns="0" rIns="0" bIns="0"/>
          <a:lstStyle/>
          <a:p>
            <a:pPr indent="-317500">
              <a:lnSpc>
                <a:spcPct val="100000"/>
              </a:lnSpc>
              <a:spcBef>
                <a:spcPts val="600"/>
              </a:spcBef>
              <a:buClr>
                <a:srgbClr val="00BBBB"/>
              </a:buClr>
              <a:buSzPts val="1400"/>
              <a:buFont typeface="Courier New"/>
              <a:buChar char="o"/>
              <a:defRPr sz="1400">
                <a:solidFill>
                  <a:srgbClr val="999999"/>
                </a:solidFill>
              </a:defRPr>
            </a:pPr>
          </a:p>
        </p:txBody>
      </p:sp>
      <p:sp>
        <p:nvSpPr>
          <p:cNvPr id="284" name="Google Shape;259;p13"/>
          <p:cNvSpPr txBox="1"/>
          <p:nvPr>
            <p:ph type="body" sz="quarter" idx="25"/>
          </p:nvPr>
        </p:nvSpPr>
        <p:spPr>
          <a:xfrm>
            <a:off x="6098826" y="2905291"/>
            <a:ext cx="2915733" cy="360001"/>
          </a:xfrm>
          <a:prstGeom prst="rect">
            <a:avLst/>
          </a:prstGeom>
        </p:spPr>
        <p:txBody>
          <a:bodyPr lIns="0" tIns="0" rIns="0" bIns="0" anchor="b"/>
          <a:lstStyle/>
          <a:p>
            <a:pPr marL="228600" indent="0">
              <a:spcBef>
                <a:spcPts val="600"/>
              </a:spcBef>
              <a:buClrTx/>
              <a:buSzTx/>
              <a:buFontTx/>
              <a:buNone/>
              <a:defRPr b="1" sz="2000">
                <a:latin typeface="Gill Sans"/>
                <a:ea typeface="Gill Sans"/>
                <a:cs typeface="Gill Sans"/>
                <a:sym typeface="Gill Sans"/>
              </a:defRPr>
            </a:pPr>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hart Layout">
    <p:spTree>
      <p:nvGrpSpPr>
        <p:cNvPr id="1" name=""/>
        <p:cNvGrpSpPr/>
        <p:nvPr/>
      </p:nvGrpSpPr>
      <p:grpSpPr>
        <a:xfrm>
          <a:off x="0" y="0"/>
          <a:ext cx="0" cy="0"/>
          <a:chOff x="0" y="0"/>
          <a:chExt cx="0" cy="0"/>
        </a:xfrm>
      </p:grpSpPr>
      <p:sp>
        <p:nvSpPr>
          <p:cNvPr id="291" name="Slide Number"/>
          <p:cNvSpPr txBox="1"/>
          <p:nvPr>
            <p:ph type="sldNum" sz="quarter" idx="2"/>
          </p:nvPr>
        </p:nvSpPr>
        <p:spPr>
          <a:prstGeom prst="rect">
            <a:avLst/>
          </a:prstGeom>
        </p:spPr>
        <p:txBody>
          <a:bodyPr/>
          <a:lstStyle/>
          <a:p>
            <a:pPr/>
            <a:fld id="{86CB4B4D-7CA3-9044-876B-883B54F8677D}" type="slidenum"/>
          </a:p>
        </p:txBody>
      </p:sp>
      <p:sp>
        <p:nvSpPr>
          <p:cNvPr id="292" name="Title Text"/>
          <p:cNvSpPr txBox="1"/>
          <p:nvPr>
            <p:ph type="title"/>
          </p:nvPr>
        </p:nvSpPr>
        <p:spPr>
          <a:xfrm>
            <a:off x="806105" y="707529"/>
            <a:ext cx="3704150" cy="569087"/>
          </a:xfrm>
          <a:prstGeom prst="rect">
            <a:avLst/>
          </a:prstGeom>
        </p:spPr>
        <p:txBody>
          <a:bodyPr lIns="0" tIns="0" rIns="0" bIns="0" anchor="b"/>
          <a:lstStyle/>
          <a:p>
            <a:pPr/>
            <a:r>
              <a:t>Title Text</a:t>
            </a:r>
          </a:p>
        </p:txBody>
      </p:sp>
      <p:grpSp>
        <p:nvGrpSpPr>
          <p:cNvPr id="295" name="Google Shape;266;p14"/>
          <p:cNvGrpSpPr/>
          <p:nvPr/>
        </p:nvGrpSpPr>
        <p:grpSpPr>
          <a:xfrm>
            <a:off x="-6" y="1374242"/>
            <a:ext cx="4319045" cy="100801"/>
            <a:chOff x="0" y="0"/>
            <a:chExt cx="4319044" cy="100800"/>
          </a:xfrm>
        </p:grpSpPr>
        <p:sp>
          <p:nvSpPr>
            <p:cNvPr id="293" name="Google Shape;267;p14"/>
            <p:cNvSpPr/>
            <p:nvPr/>
          </p:nvSpPr>
          <p:spPr>
            <a:xfrm>
              <a:off x="0" y="51359"/>
              <a:ext cx="4247997" cy="1"/>
            </a:xfrm>
            <a:prstGeom prst="line">
              <a:avLst/>
            </a:prstGeom>
            <a:noFill/>
            <a:ln w="9525" cap="flat">
              <a:solidFill>
                <a:srgbClr val="7F7F7F"/>
              </a:solidFill>
              <a:prstDash val="solid"/>
              <a:miter lim="800000"/>
            </a:ln>
            <a:effectLst/>
          </p:spPr>
          <p:txBody>
            <a:bodyPr wrap="square" lIns="45719" tIns="45719" rIns="45719" bIns="45719" numCol="1" anchor="t">
              <a:noAutofit/>
            </a:bodyPr>
            <a:lstStyle/>
            <a:p>
              <a:pPr/>
            </a:p>
          </p:txBody>
        </p:sp>
        <p:sp>
          <p:nvSpPr>
            <p:cNvPr id="294" name="Google Shape;268;p14"/>
            <p:cNvSpPr/>
            <p:nvPr/>
          </p:nvSpPr>
          <p:spPr>
            <a:xfrm>
              <a:off x="4218244" y="-1"/>
              <a:ext cx="100801" cy="100802"/>
            </a:xfrm>
            <a:prstGeom prst="ellipse">
              <a:avLst/>
            </a:prstGeom>
            <a:solidFill>
              <a:srgbClr val="7F7F7F"/>
            </a:solidFill>
            <a:ln w="12700" cap="flat">
              <a:noFill/>
              <a:miter lim="400000"/>
            </a:ln>
            <a:effectLst/>
          </p:spPr>
          <p:txBody>
            <a:bodyPr wrap="square" lIns="45719" tIns="45719" rIns="45719" bIns="45719" numCol="1" anchor="ctr">
              <a:noAutofit/>
            </a:bodyPr>
            <a:lstStyle/>
            <a:p>
              <a:pPr algn="ctr">
                <a:defRPr sz="1800">
                  <a:solidFill>
                    <a:srgbClr val="000000"/>
                  </a:solidFill>
                  <a:latin typeface="Quattrocento Sans"/>
                  <a:ea typeface="Quattrocento Sans"/>
                  <a:cs typeface="Quattrocento Sans"/>
                  <a:sym typeface="Quattrocento Sans"/>
                </a:defRPr>
              </a:pPr>
            </a:p>
          </p:txBody>
        </p:sp>
      </p:grpSp>
      <p:sp>
        <p:nvSpPr>
          <p:cNvPr id="296" name="Google Shape;269;p14"/>
          <p:cNvSpPr/>
          <p:nvPr/>
        </p:nvSpPr>
        <p:spPr>
          <a:xfrm>
            <a:off x="11580000" y="6020920"/>
            <a:ext cx="612001" cy="1"/>
          </a:xfrm>
          <a:prstGeom prst="line">
            <a:avLst/>
          </a:prstGeom>
          <a:ln>
            <a:solidFill>
              <a:srgbClr val="7F7F7F"/>
            </a:solidFill>
            <a:miter/>
          </a:ln>
        </p:spPr>
        <p:txBody>
          <a:bodyPr lIns="45719" rIns="45719"/>
          <a:lstStyle/>
          <a:p>
            <a:pPr/>
          </a:p>
        </p:txBody>
      </p:sp>
      <p:sp>
        <p:nvSpPr>
          <p:cNvPr id="297" name="Google Shape;270;p14"/>
          <p:cNvSpPr/>
          <p:nvPr/>
        </p:nvSpPr>
        <p:spPr>
          <a:xfrm>
            <a:off x="11466562" y="5966055"/>
            <a:ext cx="109729" cy="109729"/>
          </a:xfrm>
          <a:prstGeom prst="ellipse">
            <a:avLst/>
          </a:prstGeom>
          <a:ln>
            <a:solidFill>
              <a:srgbClr val="7F7F7F"/>
            </a:solidFill>
            <a:miter/>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298" name="Google Shape;271;p14"/>
          <p:cNvSpPr/>
          <p:nvPr/>
        </p:nvSpPr>
        <p:spPr>
          <a:xfrm flipV="1">
            <a:off x="-1" y="6020920"/>
            <a:ext cx="803277" cy="469"/>
          </a:xfrm>
          <a:prstGeom prst="line">
            <a:avLst/>
          </a:prstGeom>
          <a:ln>
            <a:solidFill>
              <a:srgbClr val="7F7F7F"/>
            </a:solidFill>
            <a:miter/>
          </a:ln>
        </p:spPr>
        <p:txBody>
          <a:bodyPr lIns="45719" rIns="45719"/>
          <a:lstStyle/>
          <a:p>
            <a:pPr/>
          </a:p>
        </p:txBody>
      </p:sp>
      <p:sp>
        <p:nvSpPr>
          <p:cNvPr id="299" name="Google Shape;272;p14"/>
          <p:cNvSpPr/>
          <p:nvPr/>
        </p:nvSpPr>
        <p:spPr>
          <a:xfrm>
            <a:off x="809309" y="5879655"/>
            <a:ext cx="283465" cy="283465"/>
          </a:xfrm>
          <a:prstGeom prst="ellipse">
            <a:avLst/>
          </a:prstGeom>
          <a:ln>
            <a:solidFill>
              <a:srgbClr val="7F7F7F"/>
            </a:solidFill>
            <a:miter/>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300" name="Google Shape;273;p14"/>
          <p:cNvSpPr/>
          <p:nvPr>
            <p:ph type="pic" sz="quarter" idx="21"/>
          </p:nvPr>
        </p:nvSpPr>
        <p:spPr>
          <a:xfrm>
            <a:off x="3928669" y="2872719"/>
            <a:ext cx="1772154" cy="777241"/>
          </a:xfrm>
          <a:prstGeom prst="rect">
            <a:avLst/>
          </a:prstGeom>
        </p:spPr>
        <p:txBody>
          <a:bodyPr lIns="91439" tIns="45719" rIns="91439" bIns="45719">
            <a:noAutofit/>
          </a:bodyPr>
          <a:lstStyle/>
          <a:p>
            <a:pPr/>
          </a:p>
        </p:txBody>
      </p:sp>
      <p:sp>
        <p:nvSpPr>
          <p:cNvPr id="301" name="Google Shape;274;p14"/>
          <p:cNvSpPr/>
          <p:nvPr>
            <p:ph type="pic" sz="quarter" idx="22"/>
          </p:nvPr>
        </p:nvSpPr>
        <p:spPr>
          <a:xfrm>
            <a:off x="806105" y="2171148"/>
            <a:ext cx="1655065" cy="777241"/>
          </a:xfrm>
          <a:prstGeom prst="rect">
            <a:avLst/>
          </a:prstGeom>
        </p:spPr>
        <p:txBody>
          <a:bodyPr lIns="91439" tIns="45719" rIns="91439" bIns="45719">
            <a:noAutofit/>
          </a:bodyPr>
          <a:lstStyle/>
          <a:p>
            <a:pPr/>
          </a:p>
        </p:txBody>
      </p:sp>
      <p:sp>
        <p:nvSpPr>
          <p:cNvPr id="302" name="Google Shape;275;p14"/>
          <p:cNvSpPr/>
          <p:nvPr>
            <p:ph type="pic" sz="quarter" idx="23"/>
          </p:nvPr>
        </p:nvSpPr>
        <p:spPr>
          <a:xfrm>
            <a:off x="2729582" y="4456262"/>
            <a:ext cx="1772154" cy="777241"/>
          </a:xfrm>
          <a:prstGeom prst="rect">
            <a:avLst/>
          </a:prstGeom>
        </p:spPr>
        <p:txBody>
          <a:bodyPr lIns="91439" tIns="45719" rIns="91439" bIns="45719">
            <a:noAutofit/>
          </a:bodyPr>
          <a:lstStyle/>
          <a:p>
            <a:pPr/>
          </a:p>
        </p:txBody>
      </p:sp>
      <p:sp>
        <p:nvSpPr>
          <p:cNvPr id="303" name="Google Shape;276;p14"/>
          <p:cNvSpPr/>
          <p:nvPr>
            <p:ph type="pic" sz="quarter" idx="24"/>
          </p:nvPr>
        </p:nvSpPr>
        <p:spPr>
          <a:xfrm>
            <a:off x="6829545" y="2770167"/>
            <a:ext cx="1772154" cy="777241"/>
          </a:xfrm>
          <a:prstGeom prst="rect">
            <a:avLst/>
          </a:prstGeom>
        </p:spPr>
        <p:txBody>
          <a:bodyPr lIns="91439" tIns="45719" rIns="91439" bIns="45719">
            <a:noAutofit/>
          </a:bodyPr>
          <a:lstStyle/>
          <a:p>
            <a:pPr/>
          </a:p>
        </p:txBody>
      </p:sp>
      <p:sp>
        <p:nvSpPr>
          <p:cNvPr id="304" name="Google Shape;277;p14"/>
          <p:cNvSpPr/>
          <p:nvPr>
            <p:ph type="pic" sz="quarter" idx="25"/>
          </p:nvPr>
        </p:nvSpPr>
        <p:spPr>
          <a:xfrm>
            <a:off x="6610067" y="4588831"/>
            <a:ext cx="1772154" cy="777241"/>
          </a:xfrm>
          <a:prstGeom prst="rect">
            <a:avLst/>
          </a:prstGeom>
        </p:spPr>
        <p:txBody>
          <a:bodyPr lIns="91439" tIns="45719" rIns="91439" bIns="45719">
            <a:noAutofit/>
          </a:bodyPr>
          <a:lstStyle/>
          <a:p>
            <a:pPr/>
          </a:p>
        </p:txBody>
      </p:sp>
      <p:sp>
        <p:nvSpPr>
          <p:cNvPr id="305" name="Google Shape;278;p14"/>
          <p:cNvSpPr/>
          <p:nvPr>
            <p:ph type="pic" sz="quarter" idx="26"/>
          </p:nvPr>
        </p:nvSpPr>
        <p:spPr>
          <a:xfrm>
            <a:off x="9571157" y="4977451"/>
            <a:ext cx="1772154" cy="777242"/>
          </a:xfrm>
          <a:prstGeom prst="rect">
            <a:avLst/>
          </a:prstGeom>
        </p:spPr>
        <p:txBody>
          <a:bodyPr lIns="91439" tIns="45719" rIns="91439" bIns="45719">
            <a:noAutofit/>
          </a:bodyPr>
          <a:lstStyle/>
          <a:p>
            <a:pPr/>
          </a:p>
        </p:txBody>
      </p:sp>
      <p:sp>
        <p:nvSpPr>
          <p:cNvPr id="306" name="Body Level One…"/>
          <p:cNvSpPr txBox="1"/>
          <p:nvPr>
            <p:ph type="body" sz="quarter" idx="1"/>
          </p:nvPr>
        </p:nvSpPr>
        <p:spPr>
          <a:xfrm>
            <a:off x="789868" y="3642757"/>
            <a:ext cx="2741613" cy="248889"/>
          </a:xfrm>
          <a:prstGeom prst="rect">
            <a:avLst/>
          </a:prstGeom>
        </p:spPr>
        <p:txBody>
          <a:bodyPr lIns="0" tIns="0" rIns="0" bIns="0"/>
          <a:lstStyle>
            <a:lvl1pPr marL="228600" indent="0">
              <a:buClrTx/>
              <a:buSzTx/>
              <a:buFontTx/>
              <a:buNone/>
              <a:defRPr sz="2000">
                <a:solidFill>
                  <a:srgbClr val="999999"/>
                </a:solidFill>
                <a:latin typeface="Gill Sans"/>
                <a:ea typeface="Gill Sans"/>
                <a:cs typeface="Gill Sans"/>
                <a:sym typeface="Gill Sans"/>
              </a:defRPr>
            </a:lvl1pPr>
            <a:lvl2pPr marL="228600" indent="457200">
              <a:buClrTx/>
              <a:buSzTx/>
              <a:buFontTx/>
              <a:buNone/>
              <a:defRPr sz="2000">
                <a:solidFill>
                  <a:srgbClr val="999999"/>
                </a:solidFill>
                <a:latin typeface="Gill Sans"/>
                <a:ea typeface="Gill Sans"/>
                <a:cs typeface="Gill Sans"/>
                <a:sym typeface="Gill Sans"/>
              </a:defRPr>
            </a:lvl2pPr>
            <a:lvl3pPr marL="1574800" indent="-508000">
              <a:buClrTx/>
              <a:buSzPts val="2000"/>
              <a:buFontTx/>
              <a:defRPr sz="2000">
                <a:solidFill>
                  <a:srgbClr val="999999"/>
                </a:solidFill>
                <a:latin typeface="Gill Sans"/>
                <a:ea typeface="Gill Sans"/>
                <a:cs typeface="Gill Sans"/>
                <a:sym typeface="Gill Sans"/>
              </a:defRPr>
            </a:lvl3pPr>
            <a:lvl4pPr marL="2032000" indent="-508000">
              <a:buClrTx/>
              <a:buSzPts val="2000"/>
              <a:buFontTx/>
              <a:defRPr sz="2000">
                <a:solidFill>
                  <a:srgbClr val="999999"/>
                </a:solidFill>
                <a:latin typeface="Gill Sans"/>
                <a:ea typeface="Gill Sans"/>
                <a:cs typeface="Gill Sans"/>
                <a:sym typeface="Gill Sans"/>
              </a:defRPr>
            </a:lvl4pPr>
            <a:lvl5pPr marL="2489200" indent="-508000">
              <a:buClrTx/>
              <a:buSzPts val="2000"/>
              <a:buFontTx/>
              <a:defRPr sz="2000">
                <a:solidFill>
                  <a:srgbClr val="999999"/>
                </a:solidFill>
                <a:latin typeface="Gill Sans"/>
                <a:ea typeface="Gill Sans"/>
                <a:cs typeface="Gill Sans"/>
                <a:sym typeface="Gill Sans"/>
              </a:defRPr>
            </a:lvl5pPr>
          </a:lstStyle>
          <a:p>
            <a:pPr/>
            <a:r>
              <a:t>Body Level One</a:t>
            </a:r>
          </a:p>
          <a:p>
            <a:pPr lvl="1"/>
            <a:r>
              <a:t>Body Level Two</a:t>
            </a:r>
          </a:p>
          <a:p>
            <a:pPr lvl="2"/>
            <a:r>
              <a:t>Body Level Three</a:t>
            </a:r>
          </a:p>
          <a:p>
            <a:pPr lvl="3"/>
            <a:r>
              <a:t>Body Level Four</a:t>
            </a:r>
          </a:p>
          <a:p>
            <a:pPr lvl="4"/>
            <a:r>
              <a:t>Body Level Five</a:t>
            </a:r>
          </a:p>
        </p:txBody>
      </p:sp>
      <p:sp>
        <p:nvSpPr>
          <p:cNvPr id="307" name="Google Shape;280;p14"/>
          <p:cNvSpPr txBox="1"/>
          <p:nvPr>
            <p:ph type="body" sz="quarter" idx="27"/>
          </p:nvPr>
        </p:nvSpPr>
        <p:spPr>
          <a:xfrm>
            <a:off x="6315481" y="5884079"/>
            <a:ext cx="2741613" cy="248889"/>
          </a:xfrm>
          <a:prstGeom prst="rect">
            <a:avLst/>
          </a:prstGeom>
        </p:spPr>
        <p:txBody>
          <a:bodyPr lIns="0" tIns="0" rIns="0" bIns="0"/>
          <a:lstStyle/>
          <a:p>
            <a:pPr marL="228600" indent="0">
              <a:buClrTx/>
              <a:buSzTx/>
              <a:buFontTx/>
              <a:buNone/>
              <a:defRPr sz="2000">
                <a:solidFill>
                  <a:srgbClr val="999999"/>
                </a:solidFill>
                <a:latin typeface="Gill Sans"/>
                <a:ea typeface="Gill Sans"/>
                <a:cs typeface="Gill Sans"/>
                <a:sym typeface="Gill Sans"/>
              </a:defRPr>
            </a:pPr>
          </a:p>
        </p:txBody>
      </p:sp>
      <p:sp>
        <p:nvSpPr>
          <p:cNvPr id="308" name="Google Shape;281;p14"/>
          <p:cNvSpPr txBox="1"/>
          <p:nvPr>
            <p:ph type="body" sz="quarter" idx="28"/>
          </p:nvPr>
        </p:nvSpPr>
        <p:spPr>
          <a:xfrm>
            <a:off x="6315481" y="1343118"/>
            <a:ext cx="2741613" cy="248889"/>
          </a:xfrm>
          <a:prstGeom prst="rect">
            <a:avLst/>
          </a:prstGeom>
        </p:spPr>
        <p:txBody>
          <a:bodyPr lIns="0" tIns="0" rIns="0" bIns="0"/>
          <a:lstStyle/>
          <a:p>
            <a:pPr marL="228600" indent="0">
              <a:buClrTx/>
              <a:buSzTx/>
              <a:buFontTx/>
              <a:buNone/>
              <a:defRPr sz="2000">
                <a:solidFill>
                  <a:srgbClr val="999999"/>
                </a:solidFill>
                <a:latin typeface="Gill Sans"/>
                <a:ea typeface="Gill Sans"/>
                <a:cs typeface="Gill Sans"/>
                <a:sym typeface="Gill Sans"/>
              </a:defRPr>
            </a:pPr>
          </a:p>
        </p:txBody>
      </p:sp>
      <p:sp>
        <p:nvSpPr>
          <p:cNvPr id="309" name="Google Shape;282;p14"/>
          <p:cNvSpPr/>
          <p:nvPr>
            <p:ph type="pic" sz="quarter" idx="29"/>
          </p:nvPr>
        </p:nvSpPr>
        <p:spPr>
          <a:xfrm>
            <a:off x="9417998" y="1977257"/>
            <a:ext cx="1481329" cy="758953"/>
          </a:xfrm>
          <a:prstGeom prst="rect">
            <a:avLst/>
          </a:prstGeom>
        </p:spPr>
        <p:txBody>
          <a:bodyPr lIns="91439" tIns="45719" rIns="91439" bIns="45719">
            <a:noAutofit/>
          </a:bodyPr>
          <a:lstStyle/>
          <a:p>
            <a:pPr/>
          </a:p>
        </p:txBody>
      </p:sp>
      <p:sp>
        <p:nvSpPr>
          <p:cNvPr id="310" name="Google Shape;283;p14"/>
          <p:cNvSpPr txBox="1"/>
          <p:nvPr>
            <p:ph type="body" sz="quarter" idx="30"/>
          </p:nvPr>
        </p:nvSpPr>
        <p:spPr>
          <a:xfrm>
            <a:off x="8651685" y="3642757"/>
            <a:ext cx="2741613" cy="248889"/>
          </a:xfrm>
          <a:prstGeom prst="rect">
            <a:avLst/>
          </a:prstGeom>
        </p:spPr>
        <p:txBody>
          <a:bodyPr lIns="0" tIns="0" rIns="0" bIns="0"/>
          <a:lstStyle/>
          <a:p>
            <a:pPr marL="228600" indent="0" algn="r">
              <a:buClrTx/>
              <a:buSzTx/>
              <a:buFontTx/>
              <a:buNone/>
              <a:defRPr sz="2000">
                <a:solidFill>
                  <a:srgbClr val="999999"/>
                </a:solidFill>
                <a:latin typeface="Gill Sans"/>
                <a:ea typeface="Gill Sans"/>
                <a:cs typeface="Gill Sans"/>
                <a:sym typeface="Gill Sans"/>
              </a:defRPr>
            </a:pPr>
          </a:p>
        </p:txBody>
      </p:sp>
      <p:grpSp>
        <p:nvGrpSpPr>
          <p:cNvPr id="313" name="Google Shape;284;p14"/>
          <p:cNvGrpSpPr/>
          <p:nvPr/>
        </p:nvGrpSpPr>
        <p:grpSpPr>
          <a:xfrm>
            <a:off x="6045599" y="1376747"/>
            <a:ext cx="100801" cy="5481888"/>
            <a:chOff x="0" y="0"/>
            <a:chExt cx="100800" cy="5481886"/>
          </a:xfrm>
        </p:grpSpPr>
        <p:sp>
          <p:nvSpPr>
            <p:cNvPr id="311" name="Google Shape;285;p14"/>
            <p:cNvSpPr/>
            <p:nvPr/>
          </p:nvSpPr>
          <p:spPr>
            <a:xfrm flipV="1">
              <a:off x="49765" y="68639"/>
              <a:ext cx="1" cy="5413248"/>
            </a:xfrm>
            <a:prstGeom prst="line">
              <a:avLst/>
            </a:prstGeom>
            <a:noFill/>
            <a:ln w="12700" cap="flat">
              <a:solidFill>
                <a:srgbClr val="00BBBB"/>
              </a:solidFill>
              <a:prstDash val="solid"/>
              <a:miter lim="800000"/>
            </a:ln>
            <a:effectLst/>
          </p:spPr>
          <p:txBody>
            <a:bodyPr wrap="square" lIns="45719" tIns="45719" rIns="45719" bIns="45719" numCol="1" anchor="t">
              <a:noAutofit/>
            </a:bodyPr>
            <a:lstStyle/>
            <a:p>
              <a:pPr/>
            </a:p>
          </p:txBody>
        </p:sp>
        <p:sp>
          <p:nvSpPr>
            <p:cNvPr id="312" name="Google Shape;286;p14"/>
            <p:cNvSpPr/>
            <p:nvPr/>
          </p:nvSpPr>
          <p:spPr>
            <a:xfrm>
              <a:off x="0" y="0"/>
              <a:ext cx="100801" cy="100801"/>
            </a:xfrm>
            <a:prstGeom prst="ellipse">
              <a:avLst/>
            </a:prstGeom>
            <a:solidFill>
              <a:srgbClr val="00BBBB"/>
            </a:solidFill>
            <a:ln w="12700" cap="flat">
              <a:noFill/>
              <a:miter lim="400000"/>
            </a:ln>
            <a:effectLst/>
          </p:spPr>
          <p:txBody>
            <a:bodyPr wrap="square" lIns="45719" tIns="45719" rIns="45719" bIns="45719" numCol="1" anchor="ctr">
              <a:noAutofit/>
            </a:bodyPr>
            <a:lstStyle/>
            <a:p>
              <a:pPr algn="ctr">
                <a:defRPr sz="1800">
                  <a:solidFill>
                    <a:srgbClr val="000000"/>
                  </a:solidFill>
                  <a:latin typeface="Quattrocento Sans"/>
                  <a:ea typeface="Quattrocento Sans"/>
                  <a:cs typeface="Quattrocento Sans"/>
                  <a:sym typeface="Quattrocento Sans"/>
                </a:defRPr>
              </a:pPr>
            </a:p>
          </p:txBody>
        </p:sp>
      </p:grpSp>
      <p:grpSp>
        <p:nvGrpSpPr>
          <p:cNvPr id="316" name="Google Shape;287;p14"/>
          <p:cNvGrpSpPr/>
          <p:nvPr/>
        </p:nvGrpSpPr>
        <p:grpSpPr>
          <a:xfrm>
            <a:off x="-1" y="3996383"/>
            <a:ext cx="11440515" cy="100801"/>
            <a:chOff x="0" y="0"/>
            <a:chExt cx="11440514" cy="100800"/>
          </a:xfrm>
        </p:grpSpPr>
        <p:sp>
          <p:nvSpPr>
            <p:cNvPr id="314" name="Google Shape;288;p14"/>
            <p:cNvSpPr/>
            <p:nvPr/>
          </p:nvSpPr>
          <p:spPr>
            <a:xfrm>
              <a:off x="0" y="50431"/>
              <a:ext cx="11376001" cy="1"/>
            </a:xfrm>
            <a:prstGeom prst="line">
              <a:avLst/>
            </a:prstGeom>
            <a:noFill/>
            <a:ln w="12700" cap="flat">
              <a:solidFill>
                <a:srgbClr val="00BBBB"/>
              </a:solidFill>
              <a:prstDash val="solid"/>
              <a:miter lim="800000"/>
            </a:ln>
            <a:effectLst/>
          </p:spPr>
          <p:txBody>
            <a:bodyPr wrap="square" lIns="45719" tIns="45719" rIns="45719" bIns="45719" numCol="1" anchor="t">
              <a:noAutofit/>
            </a:bodyPr>
            <a:lstStyle/>
            <a:p>
              <a:pPr/>
            </a:p>
          </p:txBody>
        </p:sp>
        <p:sp>
          <p:nvSpPr>
            <p:cNvPr id="315" name="Google Shape;289;p14"/>
            <p:cNvSpPr/>
            <p:nvPr/>
          </p:nvSpPr>
          <p:spPr>
            <a:xfrm rot="5400000">
              <a:off x="11339714" y="-1"/>
              <a:ext cx="100801" cy="100802"/>
            </a:xfrm>
            <a:prstGeom prst="ellipse">
              <a:avLst/>
            </a:prstGeom>
            <a:solidFill>
              <a:srgbClr val="00BBBB"/>
            </a:solidFill>
            <a:ln w="12700" cap="flat">
              <a:noFill/>
              <a:miter lim="400000"/>
            </a:ln>
            <a:effectLst/>
          </p:spPr>
          <p:txBody>
            <a:bodyPr wrap="square" lIns="45719" tIns="45719" rIns="45719" bIns="45719" numCol="1" anchor="ctr">
              <a:noAutofit/>
            </a:bodyPr>
            <a:lstStyle/>
            <a:p>
              <a:pPr algn="ctr">
                <a:defRPr sz="1800">
                  <a:solidFill>
                    <a:srgbClr val="000000"/>
                  </a:solidFill>
                  <a:latin typeface="Quattrocento Sans"/>
                  <a:ea typeface="Quattrocento Sans"/>
                  <a:cs typeface="Quattrocento Sans"/>
                  <a:sym typeface="Quattrocento Sans"/>
                </a:defRPr>
              </a:pPr>
            </a:p>
          </p:txBody>
        </p:sp>
      </p:gr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hree Section Content Layout">
    <p:spTree>
      <p:nvGrpSpPr>
        <p:cNvPr id="1" name=""/>
        <p:cNvGrpSpPr/>
        <p:nvPr/>
      </p:nvGrpSpPr>
      <p:grpSpPr>
        <a:xfrm>
          <a:off x="0" y="0"/>
          <a:ext cx="0" cy="0"/>
          <a:chOff x="0" y="0"/>
          <a:chExt cx="0" cy="0"/>
        </a:xfrm>
      </p:grpSpPr>
      <p:sp>
        <p:nvSpPr>
          <p:cNvPr id="323" name="Title Text"/>
          <p:cNvSpPr txBox="1"/>
          <p:nvPr>
            <p:ph type="title"/>
          </p:nvPr>
        </p:nvSpPr>
        <p:spPr>
          <a:xfrm>
            <a:off x="803276" y="1512270"/>
            <a:ext cx="2828199" cy="1286839"/>
          </a:xfrm>
          <a:prstGeom prst="rect">
            <a:avLst/>
          </a:prstGeom>
        </p:spPr>
        <p:txBody>
          <a:bodyPr lIns="0" tIns="0" rIns="0" bIns="0" anchor="b"/>
          <a:lstStyle/>
          <a:p>
            <a:pPr/>
            <a:r>
              <a:t>Title Text</a:t>
            </a:r>
          </a:p>
        </p:txBody>
      </p:sp>
      <p:sp>
        <p:nvSpPr>
          <p:cNvPr id="324" name="Body Level One…"/>
          <p:cNvSpPr txBox="1"/>
          <p:nvPr>
            <p:ph type="body" sz="quarter" idx="1"/>
          </p:nvPr>
        </p:nvSpPr>
        <p:spPr>
          <a:xfrm>
            <a:off x="826771" y="3148315"/>
            <a:ext cx="2216876" cy="2098139"/>
          </a:xfrm>
          <a:prstGeom prst="rect">
            <a:avLst/>
          </a:prstGeom>
        </p:spPr>
        <p:txBody>
          <a:bodyPr lIns="0" tIns="0" rIns="0" bIns="0"/>
          <a:lstStyle>
            <a:lvl1pPr marL="228600" indent="0">
              <a:lnSpc>
                <a:spcPct val="100000"/>
              </a:lnSpc>
              <a:buClrTx/>
              <a:buSzTx/>
              <a:buFontTx/>
              <a:buNone/>
              <a:defRPr b="1" sz="1800">
                <a:solidFill>
                  <a:srgbClr val="00BBBB"/>
                </a:solidFill>
              </a:defRPr>
            </a:lvl1pPr>
            <a:lvl2pPr marL="228600" indent="457200">
              <a:lnSpc>
                <a:spcPct val="100000"/>
              </a:lnSpc>
              <a:buClrTx/>
              <a:buSzTx/>
              <a:buFontTx/>
              <a:buNone/>
              <a:defRPr b="1" sz="1800">
                <a:solidFill>
                  <a:srgbClr val="00BBBB"/>
                </a:solidFill>
              </a:defRPr>
            </a:lvl2pPr>
            <a:lvl3pPr marL="228600" indent="914400">
              <a:lnSpc>
                <a:spcPct val="100000"/>
              </a:lnSpc>
              <a:buClrTx/>
              <a:buSzTx/>
              <a:buFontTx/>
              <a:buNone/>
              <a:defRPr b="1" sz="1800">
                <a:solidFill>
                  <a:srgbClr val="00BBBB"/>
                </a:solidFill>
              </a:defRPr>
            </a:lvl3pPr>
            <a:lvl4pPr marL="228600" indent="1371600">
              <a:lnSpc>
                <a:spcPct val="100000"/>
              </a:lnSpc>
              <a:buClrTx/>
              <a:buSzTx/>
              <a:buFontTx/>
              <a:buNone/>
              <a:defRPr b="1" sz="1800">
                <a:solidFill>
                  <a:srgbClr val="00BBBB"/>
                </a:solidFill>
              </a:defRPr>
            </a:lvl4pPr>
            <a:lvl5pPr marL="228600" indent="1828800">
              <a:lnSpc>
                <a:spcPct val="100000"/>
              </a:lnSpc>
              <a:buClrTx/>
              <a:buSzTx/>
              <a:buFontTx/>
              <a:buNone/>
              <a:defRPr b="1" sz="1800">
                <a:solidFill>
                  <a:srgbClr val="00BBBB"/>
                </a:solidFill>
              </a:defRPr>
            </a:lvl5pPr>
          </a:lstStyle>
          <a:p>
            <a:pPr/>
            <a:r>
              <a:t>Body Level One</a:t>
            </a:r>
          </a:p>
          <a:p>
            <a:pPr lvl="1"/>
            <a:r>
              <a:t>Body Level Two</a:t>
            </a:r>
          </a:p>
          <a:p>
            <a:pPr lvl="2"/>
            <a:r>
              <a:t>Body Level Three</a:t>
            </a:r>
          </a:p>
          <a:p>
            <a:pPr lvl="3"/>
            <a:r>
              <a:t>Body Level Four</a:t>
            </a:r>
          </a:p>
          <a:p>
            <a:pPr lvl="4"/>
            <a:r>
              <a:t>Body Level Five</a:t>
            </a:r>
          </a:p>
        </p:txBody>
      </p:sp>
      <p:sp>
        <p:nvSpPr>
          <p:cNvPr id="325" name="Slide Number"/>
          <p:cNvSpPr txBox="1"/>
          <p:nvPr>
            <p:ph type="sldNum" sz="quarter" idx="2"/>
          </p:nvPr>
        </p:nvSpPr>
        <p:spPr>
          <a:prstGeom prst="rect">
            <a:avLst/>
          </a:prstGeom>
        </p:spPr>
        <p:txBody>
          <a:bodyPr/>
          <a:lstStyle/>
          <a:p>
            <a:pPr/>
            <a:fld id="{86CB4B4D-7CA3-9044-876B-883B54F8677D}" type="slidenum"/>
          </a:p>
        </p:txBody>
      </p:sp>
      <p:sp>
        <p:nvSpPr>
          <p:cNvPr id="326" name="Google Shape;297;p15"/>
          <p:cNvSpPr/>
          <p:nvPr>
            <p:ph type="pic" sz="quarter" idx="21"/>
          </p:nvPr>
        </p:nvSpPr>
        <p:spPr>
          <a:xfrm>
            <a:off x="831850" y="859664"/>
            <a:ext cx="1078992" cy="548641"/>
          </a:xfrm>
          <a:prstGeom prst="rect">
            <a:avLst/>
          </a:prstGeom>
        </p:spPr>
        <p:txBody>
          <a:bodyPr lIns="91439" tIns="45719" rIns="91439" bIns="45719">
            <a:noAutofit/>
          </a:bodyPr>
          <a:lstStyle/>
          <a:p>
            <a:pPr/>
          </a:p>
        </p:txBody>
      </p:sp>
      <p:grpSp>
        <p:nvGrpSpPr>
          <p:cNvPr id="329" name="Google Shape;298;p15"/>
          <p:cNvGrpSpPr/>
          <p:nvPr/>
        </p:nvGrpSpPr>
        <p:grpSpPr>
          <a:xfrm>
            <a:off x="0" y="2897695"/>
            <a:ext cx="3360726" cy="100801"/>
            <a:chOff x="0" y="0"/>
            <a:chExt cx="3360725" cy="100800"/>
          </a:xfrm>
        </p:grpSpPr>
        <p:sp>
          <p:nvSpPr>
            <p:cNvPr id="327" name="Google Shape;299;p15"/>
            <p:cNvSpPr/>
            <p:nvPr/>
          </p:nvSpPr>
          <p:spPr>
            <a:xfrm>
              <a:off x="0" y="50400"/>
              <a:ext cx="3276000" cy="1"/>
            </a:xfrm>
            <a:prstGeom prst="line">
              <a:avLst/>
            </a:prstGeom>
            <a:noFill/>
            <a:ln w="9525" cap="flat">
              <a:solidFill>
                <a:srgbClr val="7F7F7F"/>
              </a:solidFill>
              <a:prstDash val="solid"/>
              <a:miter lim="800000"/>
            </a:ln>
            <a:effectLst/>
          </p:spPr>
          <p:txBody>
            <a:bodyPr wrap="square" lIns="45719" tIns="45719" rIns="45719" bIns="45719" numCol="1" anchor="t">
              <a:noAutofit/>
            </a:bodyPr>
            <a:lstStyle/>
            <a:p>
              <a:pPr/>
            </a:p>
          </p:txBody>
        </p:sp>
        <p:sp>
          <p:nvSpPr>
            <p:cNvPr id="328" name="Google Shape;300;p15"/>
            <p:cNvSpPr/>
            <p:nvPr/>
          </p:nvSpPr>
          <p:spPr>
            <a:xfrm>
              <a:off x="3259925" y="-1"/>
              <a:ext cx="100801" cy="100802"/>
            </a:xfrm>
            <a:prstGeom prst="ellipse">
              <a:avLst/>
            </a:prstGeom>
            <a:solidFill>
              <a:srgbClr val="7F7F7F"/>
            </a:solidFill>
            <a:ln w="12700" cap="flat">
              <a:noFill/>
              <a:miter lim="400000"/>
            </a:ln>
            <a:effectLst/>
          </p:spPr>
          <p:txBody>
            <a:bodyPr wrap="square" lIns="45719" tIns="45719" rIns="45719" bIns="45719" numCol="1" anchor="ctr">
              <a:noAutofit/>
            </a:bodyPr>
            <a:lstStyle/>
            <a:p>
              <a:pPr algn="ctr">
                <a:defRPr sz="1800">
                  <a:solidFill>
                    <a:srgbClr val="000000"/>
                  </a:solidFill>
                  <a:latin typeface="Quattrocento Sans"/>
                  <a:ea typeface="Quattrocento Sans"/>
                  <a:cs typeface="Quattrocento Sans"/>
                  <a:sym typeface="Quattrocento Sans"/>
                </a:defRPr>
              </a:pPr>
            </a:p>
          </p:txBody>
        </p:sp>
      </p:grpSp>
      <p:sp>
        <p:nvSpPr>
          <p:cNvPr id="330" name="Google Shape;301;p15"/>
          <p:cNvSpPr/>
          <p:nvPr/>
        </p:nvSpPr>
        <p:spPr>
          <a:xfrm>
            <a:off x="809309" y="5879655"/>
            <a:ext cx="283465" cy="283465"/>
          </a:xfrm>
          <a:prstGeom prst="ellipse">
            <a:avLst/>
          </a:prstGeom>
          <a:ln>
            <a:solidFill>
              <a:srgbClr val="7F7F7F"/>
            </a:solidFill>
            <a:miter/>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331" name="Google Shape;302;p15"/>
          <p:cNvSpPr/>
          <p:nvPr/>
        </p:nvSpPr>
        <p:spPr>
          <a:xfrm>
            <a:off x="11580000" y="6020920"/>
            <a:ext cx="612001" cy="1"/>
          </a:xfrm>
          <a:prstGeom prst="line">
            <a:avLst/>
          </a:prstGeom>
          <a:ln>
            <a:solidFill>
              <a:srgbClr val="7F7F7F"/>
            </a:solidFill>
            <a:miter/>
          </a:ln>
        </p:spPr>
        <p:txBody>
          <a:bodyPr lIns="45719" rIns="45719"/>
          <a:lstStyle/>
          <a:p>
            <a:pPr/>
          </a:p>
        </p:txBody>
      </p:sp>
      <p:sp>
        <p:nvSpPr>
          <p:cNvPr id="332" name="Google Shape;303;p15"/>
          <p:cNvSpPr/>
          <p:nvPr/>
        </p:nvSpPr>
        <p:spPr>
          <a:xfrm>
            <a:off x="11466562" y="5966055"/>
            <a:ext cx="109729" cy="109729"/>
          </a:xfrm>
          <a:prstGeom prst="ellipse">
            <a:avLst/>
          </a:prstGeom>
          <a:ln>
            <a:solidFill>
              <a:srgbClr val="7F7F7F"/>
            </a:solidFill>
            <a:miter/>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333" name="Google Shape;304;p15"/>
          <p:cNvSpPr/>
          <p:nvPr/>
        </p:nvSpPr>
        <p:spPr>
          <a:xfrm flipV="1">
            <a:off x="-1" y="6020920"/>
            <a:ext cx="803277" cy="469"/>
          </a:xfrm>
          <a:prstGeom prst="line">
            <a:avLst/>
          </a:prstGeom>
          <a:ln>
            <a:solidFill>
              <a:srgbClr val="7F7F7F"/>
            </a:solidFill>
            <a:miter/>
          </a:ln>
        </p:spPr>
        <p:txBody>
          <a:bodyPr lIns="45719" rIns="45719"/>
          <a:lstStyle/>
          <a:p>
            <a:pPr/>
          </a:p>
        </p:txBody>
      </p:sp>
      <p:sp>
        <p:nvSpPr>
          <p:cNvPr id="334" name="Google Shape;305;p15"/>
          <p:cNvSpPr/>
          <p:nvPr>
            <p:ph type="body" sz="quarter" idx="22"/>
          </p:nvPr>
        </p:nvSpPr>
        <p:spPr>
          <a:xfrm>
            <a:off x="4618545" y="2774961"/>
            <a:ext cx="691839" cy="691839"/>
          </a:xfrm>
          <a:prstGeom prst="rect">
            <a:avLst/>
          </a:prstGeom>
          <a:ln w="9525">
            <a:solidFill>
              <a:srgbClr val="00BBBB"/>
            </a:solidFill>
            <a:round/>
          </a:ln>
        </p:spPr>
        <p:txBody>
          <a:bodyPr lIns="0" tIns="0" rIns="0" bIns="0" anchor="ctr"/>
          <a:lstStyle/>
          <a:p>
            <a:pPr marL="228600" indent="0" algn="ctr">
              <a:buClrTx/>
              <a:buSzTx/>
              <a:buFontTx/>
              <a:buNone/>
              <a:defRPr b="1" sz="7000">
                <a:solidFill>
                  <a:srgbClr val="00BBBB"/>
                </a:solidFill>
                <a:latin typeface="Gill Sans"/>
                <a:ea typeface="Gill Sans"/>
                <a:cs typeface="Gill Sans"/>
                <a:sym typeface="Gill Sans"/>
              </a:defRPr>
            </a:pPr>
          </a:p>
        </p:txBody>
      </p:sp>
      <p:sp>
        <p:nvSpPr>
          <p:cNvPr id="335" name="Google Shape;306;p15"/>
          <p:cNvSpPr/>
          <p:nvPr>
            <p:ph type="body" sz="quarter" idx="23"/>
          </p:nvPr>
        </p:nvSpPr>
        <p:spPr>
          <a:xfrm>
            <a:off x="7579535" y="2158825"/>
            <a:ext cx="691839" cy="691839"/>
          </a:xfrm>
          <a:prstGeom prst="rect">
            <a:avLst/>
          </a:prstGeom>
          <a:ln w="9525">
            <a:solidFill>
              <a:srgbClr val="00BBBB"/>
            </a:solidFill>
            <a:round/>
          </a:ln>
        </p:spPr>
        <p:txBody>
          <a:bodyPr lIns="0" tIns="0" rIns="0" bIns="0" anchor="ctr"/>
          <a:lstStyle/>
          <a:p>
            <a:pPr marL="228600" indent="0" algn="ctr">
              <a:buClrTx/>
              <a:buSzTx/>
              <a:buFontTx/>
              <a:buNone/>
              <a:defRPr b="1" sz="7000">
                <a:solidFill>
                  <a:srgbClr val="00BBBB"/>
                </a:solidFill>
                <a:latin typeface="Gill Sans"/>
                <a:ea typeface="Gill Sans"/>
                <a:cs typeface="Gill Sans"/>
                <a:sym typeface="Gill Sans"/>
              </a:defRPr>
            </a:pPr>
          </a:p>
        </p:txBody>
      </p:sp>
      <p:sp>
        <p:nvSpPr>
          <p:cNvPr id="336" name="Google Shape;307;p15"/>
          <p:cNvSpPr/>
          <p:nvPr>
            <p:ph type="body" sz="quarter" idx="24"/>
          </p:nvPr>
        </p:nvSpPr>
        <p:spPr>
          <a:xfrm>
            <a:off x="10540524" y="1382971"/>
            <a:ext cx="691839" cy="691839"/>
          </a:xfrm>
          <a:prstGeom prst="rect">
            <a:avLst/>
          </a:prstGeom>
          <a:ln w="9525">
            <a:solidFill>
              <a:srgbClr val="00BBBB"/>
            </a:solidFill>
            <a:round/>
          </a:ln>
        </p:spPr>
        <p:txBody>
          <a:bodyPr lIns="0" tIns="0" rIns="0" bIns="0" anchor="ctr"/>
          <a:lstStyle/>
          <a:p>
            <a:pPr marL="228600" indent="0" algn="ctr">
              <a:buClrTx/>
              <a:buSzTx/>
              <a:buFontTx/>
              <a:buNone/>
              <a:defRPr b="1" sz="7000">
                <a:solidFill>
                  <a:srgbClr val="00BBBB"/>
                </a:solidFill>
                <a:latin typeface="Gill Sans"/>
                <a:ea typeface="Gill Sans"/>
                <a:cs typeface="Gill Sans"/>
                <a:sym typeface="Gill Sans"/>
              </a:defRPr>
            </a:pPr>
          </a:p>
        </p:txBody>
      </p:sp>
      <p:sp>
        <p:nvSpPr>
          <p:cNvPr id="337" name="Google Shape;308;p15"/>
          <p:cNvSpPr/>
          <p:nvPr/>
        </p:nvSpPr>
        <p:spPr>
          <a:xfrm flipV="1">
            <a:off x="4963829" y="833126"/>
            <a:ext cx="1" cy="1792800"/>
          </a:xfrm>
          <a:prstGeom prst="line">
            <a:avLst/>
          </a:prstGeom>
          <a:ln>
            <a:solidFill>
              <a:srgbClr val="00BBBB"/>
            </a:solidFill>
            <a:miter/>
          </a:ln>
        </p:spPr>
        <p:txBody>
          <a:bodyPr lIns="45719" rIns="45719"/>
          <a:lstStyle/>
          <a:p>
            <a:pPr/>
          </a:p>
        </p:txBody>
      </p:sp>
      <p:sp>
        <p:nvSpPr>
          <p:cNvPr id="338" name="Google Shape;309;p15"/>
          <p:cNvSpPr/>
          <p:nvPr/>
        </p:nvSpPr>
        <p:spPr>
          <a:xfrm>
            <a:off x="4964465" y="836612"/>
            <a:ext cx="5925601" cy="1"/>
          </a:xfrm>
          <a:prstGeom prst="line">
            <a:avLst/>
          </a:prstGeom>
          <a:ln>
            <a:solidFill>
              <a:srgbClr val="00BBBB"/>
            </a:solidFill>
            <a:miter/>
          </a:ln>
        </p:spPr>
        <p:txBody>
          <a:bodyPr lIns="45719" rIns="45719"/>
          <a:lstStyle/>
          <a:p>
            <a:pPr/>
          </a:p>
        </p:txBody>
      </p:sp>
      <p:sp>
        <p:nvSpPr>
          <p:cNvPr id="339" name="Google Shape;310;p15"/>
          <p:cNvSpPr/>
          <p:nvPr/>
        </p:nvSpPr>
        <p:spPr>
          <a:xfrm flipV="1">
            <a:off x="10885808" y="833126"/>
            <a:ext cx="1" cy="396001"/>
          </a:xfrm>
          <a:prstGeom prst="line">
            <a:avLst/>
          </a:prstGeom>
          <a:ln>
            <a:solidFill>
              <a:srgbClr val="00BBBB"/>
            </a:solidFill>
            <a:miter/>
          </a:ln>
        </p:spPr>
        <p:txBody>
          <a:bodyPr lIns="45719" rIns="45719"/>
          <a:lstStyle/>
          <a:p>
            <a:pPr/>
          </a:p>
        </p:txBody>
      </p:sp>
      <p:sp>
        <p:nvSpPr>
          <p:cNvPr id="340" name="Google Shape;311;p15"/>
          <p:cNvSpPr/>
          <p:nvPr/>
        </p:nvSpPr>
        <p:spPr>
          <a:xfrm flipV="1">
            <a:off x="7926725" y="837354"/>
            <a:ext cx="1" cy="1178187"/>
          </a:xfrm>
          <a:prstGeom prst="line">
            <a:avLst/>
          </a:prstGeom>
          <a:ln>
            <a:solidFill>
              <a:srgbClr val="00BBBB"/>
            </a:solidFill>
            <a:miter/>
          </a:ln>
        </p:spPr>
        <p:txBody>
          <a:bodyPr lIns="45719" rIns="45719"/>
          <a:lstStyle/>
          <a:p>
            <a:pPr/>
          </a:p>
        </p:txBody>
      </p:sp>
      <p:sp>
        <p:nvSpPr>
          <p:cNvPr id="341" name="Google Shape;312;p15"/>
          <p:cNvSpPr txBox="1"/>
          <p:nvPr>
            <p:ph type="body" sz="quarter" idx="25"/>
          </p:nvPr>
        </p:nvSpPr>
        <p:spPr>
          <a:xfrm>
            <a:off x="3151265" y="4543169"/>
            <a:ext cx="2589371" cy="1280959"/>
          </a:xfrm>
          <a:prstGeom prst="rect">
            <a:avLst/>
          </a:prstGeom>
        </p:spPr>
        <p:txBody>
          <a:bodyPr lIns="0" tIns="0" rIns="0" bIns="0"/>
          <a:lstStyle/>
          <a:p>
            <a:pPr indent="-317500">
              <a:lnSpc>
                <a:spcPct val="100000"/>
              </a:lnSpc>
              <a:spcBef>
                <a:spcPts val="600"/>
              </a:spcBef>
              <a:buClr>
                <a:srgbClr val="00BBBB"/>
              </a:buClr>
              <a:buSzPts val="1400"/>
              <a:buFont typeface="Courier New"/>
              <a:buChar char="o"/>
              <a:defRPr sz="1400">
                <a:solidFill>
                  <a:srgbClr val="999999"/>
                </a:solidFill>
              </a:defRPr>
            </a:pPr>
          </a:p>
        </p:txBody>
      </p:sp>
      <p:sp>
        <p:nvSpPr>
          <p:cNvPr id="342" name="Google Shape;313;p15"/>
          <p:cNvSpPr txBox="1"/>
          <p:nvPr>
            <p:ph type="body" sz="quarter" idx="26"/>
          </p:nvPr>
        </p:nvSpPr>
        <p:spPr>
          <a:xfrm>
            <a:off x="3151265" y="4246467"/>
            <a:ext cx="2415200" cy="236141"/>
          </a:xfrm>
          <a:prstGeom prst="rect">
            <a:avLst/>
          </a:prstGeom>
        </p:spPr>
        <p:txBody>
          <a:bodyPr lIns="0" tIns="0" rIns="0" bIns="0" anchor="b"/>
          <a:lstStyle/>
          <a:p>
            <a:pPr marL="228600" indent="0" algn="r">
              <a:spcBef>
                <a:spcPts val="600"/>
              </a:spcBef>
              <a:buClrTx/>
              <a:buSzTx/>
              <a:buFontTx/>
              <a:buNone/>
              <a:defRPr i="1" sz="1600">
                <a:solidFill>
                  <a:srgbClr val="00BBBB"/>
                </a:solidFill>
              </a:defRPr>
            </a:pPr>
          </a:p>
        </p:txBody>
      </p:sp>
      <p:sp>
        <p:nvSpPr>
          <p:cNvPr id="343" name="Google Shape;314;p15"/>
          <p:cNvSpPr txBox="1"/>
          <p:nvPr>
            <p:ph type="body" sz="quarter" idx="27"/>
          </p:nvPr>
        </p:nvSpPr>
        <p:spPr>
          <a:xfrm>
            <a:off x="3151265" y="3883902"/>
            <a:ext cx="2415200" cy="360001"/>
          </a:xfrm>
          <a:prstGeom prst="rect">
            <a:avLst/>
          </a:prstGeom>
        </p:spPr>
        <p:txBody>
          <a:bodyPr lIns="0" tIns="0" rIns="0" bIns="0" anchor="b"/>
          <a:lstStyle/>
          <a:p>
            <a:pPr marL="228600" indent="0" algn="r">
              <a:spcBef>
                <a:spcPts val="600"/>
              </a:spcBef>
              <a:buClrTx/>
              <a:buSzTx/>
              <a:buFontTx/>
              <a:buNone/>
              <a:defRPr b="1" sz="2000">
                <a:latin typeface="Gill Sans"/>
                <a:ea typeface="Gill Sans"/>
                <a:cs typeface="Gill Sans"/>
                <a:sym typeface="Gill Sans"/>
              </a:defRPr>
            </a:pPr>
          </a:p>
        </p:txBody>
      </p:sp>
      <p:sp>
        <p:nvSpPr>
          <p:cNvPr id="344" name="Google Shape;315;p15"/>
          <p:cNvSpPr txBox="1"/>
          <p:nvPr>
            <p:ph type="body" sz="quarter" idx="28"/>
          </p:nvPr>
        </p:nvSpPr>
        <p:spPr>
          <a:xfrm>
            <a:off x="6048861" y="3849558"/>
            <a:ext cx="2589370" cy="1786954"/>
          </a:xfrm>
          <a:prstGeom prst="rect">
            <a:avLst/>
          </a:prstGeom>
        </p:spPr>
        <p:txBody>
          <a:bodyPr lIns="0" tIns="0" rIns="0" bIns="0"/>
          <a:lstStyle/>
          <a:p>
            <a:pPr indent="-317500">
              <a:lnSpc>
                <a:spcPct val="100000"/>
              </a:lnSpc>
              <a:spcBef>
                <a:spcPts val="600"/>
              </a:spcBef>
              <a:buClr>
                <a:srgbClr val="00BBBB"/>
              </a:buClr>
              <a:buSzPts val="1400"/>
              <a:buFont typeface="Courier New"/>
              <a:buChar char="o"/>
              <a:defRPr sz="1400">
                <a:solidFill>
                  <a:srgbClr val="999999"/>
                </a:solidFill>
              </a:defRPr>
            </a:pPr>
          </a:p>
        </p:txBody>
      </p:sp>
      <p:sp>
        <p:nvSpPr>
          <p:cNvPr id="345" name="Google Shape;316;p15"/>
          <p:cNvSpPr txBox="1"/>
          <p:nvPr>
            <p:ph type="body" sz="quarter" idx="29"/>
          </p:nvPr>
        </p:nvSpPr>
        <p:spPr>
          <a:xfrm>
            <a:off x="6048859" y="3552857"/>
            <a:ext cx="2415200" cy="236141"/>
          </a:xfrm>
          <a:prstGeom prst="rect">
            <a:avLst/>
          </a:prstGeom>
        </p:spPr>
        <p:txBody>
          <a:bodyPr lIns="0" tIns="0" rIns="0" bIns="0" anchor="b"/>
          <a:lstStyle/>
          <a:p>
            <a:pPr marL="228600" indent="0" algn="r">
              <a:spcBef>
                <a:spcPts val="600"/>
              </a:spcBef>
              <a:buClrTx/>
              <a:buSzTx/>
              <a:buFontTx/>
              <a:buNone/>
              <a:defRPr i="1" sz="1600">
                <a:solidFill>
                  <a:srgbClr val="00BBBB"/>
                </a:solidFill>
              </a:defRPr>
            </a:pPr>
          </a:p>
        </p:txBody>
      </p:sp>
      <p:sp>
        <p:nvSpPr>
          <p:cNvPr id="346" name="Google Shape;317;p15"/>
          <p:cNvSpPr txBox="1"/>
          <p:nvPr>
            <p:ph type="body" sz="quarter" idx="30"/>
          </p:nvPr>
        </p:nvSpPr>
        <p:spPr>
          <a:xfrm>
            <a:off x="6048859" y="3190292"/>
            <a:ext cx="2415200" cy="360001"/>
          </a:xfrm>
          <a:prstGeom prst="rect">
            <a:avLst/>
          </a:prstGeom>
        </p:spPr>
        <p:txBody>
          <a:bodyPr lIns="0" tIns="0" rIns="0" bIns="0" anchor="b"/>
          <a:lstStyle/>
          <a:p>
            <a:pPr marL="228600" indent="0" algn="r">
              <a:spcBef>
                <a:spcPts val="600"/>
              </a:spcBef>
              <a:buClrTx/>
              <a:buSzTx/>
              <a:buFontTx/>
              <a:buNone/>
              <a:defRPr b="1" sz="2000">
                <a:latin typeface="Gill Sans"/>
                <a:ea typeface="Gill Sans"/>
                <a:cs typeface="Gill Sans"/>
                <a:sym typeface="Gill Sans"/>
              </a:defRPr>
            </a:pPr>
          </a:p>
        </p:txBody>
      </p:sp>
      <p:sp>
        <p:nvSpPr>
          <p:cNvPr id="347" name="Google Shape;318;p15"/>
          <p:cNvSpPr txBox="1"/>
          <p:nvPr>
            <p:ph type="body" sz="quarter" idx="31"/>
          </p:nvPr>
        </p:nvSpPr>
        <p:spPr>
          <a:xfrm>
            <a:off x="8975159" y="3147169"/>
            <a:ext cx="2589370" cy="2311935"/>
          </a:xfrm>
          <a:prstGeom prst="rect">
            <a:avLst/>
          </a:prstGeom>
        </p:spPr>
        <p:txBody>
          <a:bodyPr lIns="0" tIns="0" rIns="0" bIns="0"/>
          <a:lstStyle/>
          <a:p>
            <a:pPr indent="-317500">
              <a:lnSpc>
                <a:spcPct val="100000"/>
              </a:lnSpc>
              <a:spcBef>
                <a:spcPts val="600"/>
              </a:spcBef>
              <a:buClr>
                <a:srgbClr val="00BBBB"/>
              </a:buClr>
              <a:buSzPts val="1400"/>
              <a:buFont typeface="Courier New"/>
              <a:buChar char="o"/>
              <a:defRPr sz="1400">
                <a:solidFill>
                  <a:srgbClr val="999999"/>
                </a:solidFill>
              </a:defRPr>
            </a:pPr>
          </a:p>
        </p:txBody>
      </p:sp>
      <p:sp>
        <p:nvSpPr>
          <p:cNvPr id="348" name="Google Shape;319;p15"/>
          <p:cNvSpPr txBox="1"/>
          <p:nvPr>
            <p:ph type="body" sz="quarter" idx="32"/>
          </p:nvPr>
        </p:nvSpPr>
        <p:spPr>
          <a:xfrm>
            <a:off x="8975158" y="2850467"/>
            <a:ext cx="2415200" cy="236141"/>
          </a:xfrm>
          <a:prstGeom prst="rect">
            <a:avLst/>
          </a:prstGeom>
        </p:spPr>
        <p:txBody>
          <a:bodyPr lIns="0" tIns="0" rIns="0" bIns="0" anchor="b"/>
          <a:lstStyle/>
          <a:p>
            <a:pPr marL="228600" indent="0" algn="r">
              <a:spcBef>
                <a:spcPts val="600"/>
              </a:spcBef>
              <a:buClrTx/>
              <a:buSzTx/>
              <a:buFontTx/>
              <a:buNone/>
              <a:defRPr i="1" sz="1600">
                <a:solidFill>
                  <a:srgbClr val="00BBBB"/>
                </a:solidFill>
              </a:defRPr>
            </a:pPr>
          </a:p>
        </p:txBody>
      </p:sp>
      <p:sp>
        <p:nvSpPr>
          <p:cNvPr id="349" name="Google Shape;320;p15"/>
          <p:cNvSpPr txBox="1"/>
          <p:nvPr>
            <p:ph type="body" sz="quarter" idx="33"/>
          </p:nvPr>
        </p:nvSpPr>
        <p:spPr>
          <a:xfrm>
            <a:off x="8975158" y="2487902"/>
            <a:ext cx="2415200" cy="360001"/>
          </a:xfrm>
          <a:prstGeom prst="rect">
            <a:avLst/>
          </a:prstGeom>
        </p:spPr>
        <p:txBody>
          <a:bodyPr lIns="0" tIns="0" rIns="0" bIns="0" anchor="b"/>
          <a:lstStyle/>
          <a:p>
            <a:pPr marL="228600" indent="0" algn="r">
              <a:spcBef>
                <a:spcPts val="600"/>
              </a:spcBef>
              <a:buClrTx/>
              <a:buSzTx/>
              <a:buFontTx/>
              <a:buNone/>
              <a:defRPr b="1" sz="2000">
                <a:latin typeface="Gill Sans"/>
                <a:ea typeface="Gill Sans"/>
                <a:cs typeface="Gill Sans"/>
                <a:sym typeface="Gill Sans"/>
              </a:defRPr>
            </a:pPr>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able and Chart Content Layout">
    <p:spTree>
      <p:nvGrpSpPr>
        <p:cNvPr id="1" name=""/>
        <p:cNvGrpSpPr/>
        <p:nvPr/>
      </p:nvGrpSpPr>
      <p:grpSpPr>
        <a:xfrm>
          <a:off x="0" y="0"/>
          <a:ext cx="0" cy="0"/>
          <a:chOff x="0" y="0"/>
          <a:chExt cx="0" cy="0"/>
        </a:xfrm>
      </p:grpSpPr>
      <p:sp>
        <p:nvSpPr>
          <p:cNvPr id="356" name="Slide Number"/>
          <p:cNvSpPr txBox="1"/>
          <p:nvPr>
            <p:ph type="sldNum" sz="quarter" idx="2"/>
          </p:nvPr>
        </p:nvSpPr>
        <p:spPr>
          <a:prstGeom prst="rect">
            <a:avLst/>
          </a:prstGeom>
        </p:spPr>
        <p:txBody>
          <a:bodyPr/>
          <a:lstStyle/>
          <a:p>
            <a:pPr/>
            <a:fld id="{86CB4B4D-7CA3-9044-876B-883B54F8677D}" type="slidenum"/>
          </a:p>
        </p:txBody>
      </p:sp>
      <p:sp>
        <p:nvSpPr>
          <p:cNvPr id="357" name="Title Text"/>
          <p:cNvSpPr txBox="1"/>
          <p:nvPr>
            <p:ph type="title"/>
          </p:nvPr>
        </p:nvSpPr>
        <p:spPr>
          <a:xfrm>
            <a:off x="6096000" y="707529"/>
            <a:ext cx="5314073" cy="569087"/>
          </a:xfrm>
          <a:prstGeom prst="rect">
            <a:avLst/>
          </a:prstGeom>
        </p:spPr>
        <p:txBody>
          <a:bodyPr lIns="0" tIns="0" rIns="0" bIns="0" anchor="b"/>
          <a:lstStyle/>
          <a:p>
            <a:pPr/>
            <a:r>
              <a:t>Title Text</a:t>
            </a:r>
          </a:p>
        </p:txBody>
      </p:sp>
      <p:sp>
        <p:nvSpPr>
          <p:cNvPr id="358" name="Google Shape;327;p16"/>
          <p:cNvSpPr/>
          <p:nvPr>
            <p:ph type="pic" sz="quarter" idx="21"/>
          </p:nvPr>
        </p:nvSpPr>
        <p:spPr>
          <a:xfrm>
            <a:off x="831850" y="859664"/>
            <a:ext cx="1078992" cy="548641"/>
          </a:xfrm>
          <a:prstGeom prst="rect">
            <a:avLst/>
          </a:prstGeom>
        </p:spPr>
        <p:txBody>
          <a:bodyPr lIns="91439" tIns="45719" rIns="91439" bIns="45719">
            <a:noAutofit/>
          </a:bodyPr>
          <a:lstStyle/>
          <a:p>
            <a:pPr/>
          </a:p>
        </p:txBody>
      </p:sp>
      <p:grpSp>
        <p:nvGrpSpPr>
          <p:cNvPr id="361" name="Google Shape;328;p16"/>
          <p:cNvGrpSpPr/>
          <p:nvPr/>
        </p:nvGrpSpPr>
        <p:grpSpPr>
          <a:xfrm>
            <a:off x="6095998" y="1383371"/>
            <a:ext cx="6096001" cy="100801"/>
            <a:chOff x="0" y="0"/>
            <a:chExt cx="6096000" cy="100800"/>
          </a:xfrm>
        </p:grpSpPr>
        <p:sp>
          <p:nvSpPr>
            <p:cNvPr id="359" name="Google Shape;329;p16"/>
            <p:cNvSpPr/>
            <p:nvPr/>
          </p:nvSpPr>
          <p:spPr>
            <a:xfrm flipH="1" flipV="1">
              <a:off x="0" y="42230"/>
              <a:ext cx="6096000" cy="1"/>
            </a:xfrm>
            <a:prstGeom prst="line">
              <a:avLst/>
            </a:prstGeom>
            <a:noFill/>
            <a:ln w="9525" cap="flat">
              <a:solidFill>
                <a:srgbClr val="7F7F7F"/>
              </a:solidFill>
              <a:prstDash val="solid"/>
              <a:miter lim="800000"/>
            </a:ln>
            <a:effectLst/>
          </p:spPr>
          <p:txBody>
            <a:bodyPr wrap="square" lIns="45719" tIns="45719" rIns="45719" bIns="45719" numCol="1" anchor="t">
              <a:noAutofit/>
            </a:bodyPr>
            <a:lstStyle/>
            <a:p>
              <a:pPr/>
            </a:p>
          </p:txBody>
        </p:sp>
        <p:sp>
          <p:nvSpPr>
            <p:cNvPr id="360" name="Google Shape;330;p16"/>
            <p:cNvSpPr/>
            <p:nvPr/>
          </p:nvSpPr>
          <p:spPr>
            <a:xfrm flipH="1">
              <a:off x="0" y="0"/>
              <a:ext cx="100801" cy="100801"/>
            </a:xfrm>
            <a:prstGeom prst="ellipse">
              <a:avLst/>
            </a:prstGeom>
            <a:solidFill>
              <a:srgbClr val="7F7F7F"/>
            </a:solidFill>
            <a:ln w="12700" cap="flat">
              <a:noFill/>
              <a:miter lim="400000"/>
            </a:ln>
            <a:effectLst/>
          </p:spPr>
          <p:txBody>
            <a:bodyPr wrap="square" lIns="45719" tIns="45719" rIns="45719" bIns="45719" numCol="1" anchor="ctr">
              <a:noAutofit/>
            </a:bodyPr>
            <a:lstStyle/>
            <a:p>
              <a:pPr algn="ctr">
                <a:defRPr sz="1800">
                  <a:solidFill>
                    <a:srgbClr val="000000"/>
                  </a:solidFill>
                  <a:latin typeface="Quattrocento Sans"/>
                  <a:ea typeface="Quattrocento Sans"/>
                  <a:cs typeface="Quattrocento Sans"/>
                  <a:sym typeface="Quattrocento Sans"/>
                </a:defRPr>
              </a:pPr>
            </a:p>
          </p:txBody>
        </p:sp>
      </p:grpSp>
      <p:sp>
        <p:nvSpPr>
          <p:cNvPr id="362" name="Google Shape;331;p16"/>
          <p:cNvSpPr/>
          <p:nvPr/>
        </p:nvSpPr>
        <p:spPr>
          <a:xfrm>
            <a:off x="11580000" y="6020920"/>
            <a:ext cx="612001" cy="1"/>
          </a:xfrm>
          <a:prstGeom prst="line">
            <a:avLst/>
          </a:prstGeom>
          <a:ln>
            <a:solidFill>
              <a:srgbClr val="7F7F7F"/>
            </a:solidFill>
            <a:miter/>
          </a:ln>
        </p:spPr>
        <p:txBody>
          <a:bodyPr lIns="45719" rIns="45719"/>
          <a:lstStyle/>
          <a:p>
            <a:pPr/>
          </a:p>
        </p:txBody>
      </p:sp>
      <p:sp>
        <p:nvSpPr>
          <p:cNvPr id="363" name="Google Shape;332;p16"/>
          <p:cNvSpPr/>
          <p:nvPr/>
        </p:nvSpPr>
        <p:spPr>
          <a:xfrm>
            <a:off x="11466562" y="5966055"/>
            <a:ext cx="109729" cy="109729"/>
          </a:xfrm>
          <a:prstGeom prst="ellipse">
            <a:avLst/>
          </a:prstGeom>
          <a:ln>
            <a:solidFill>
              <a:srgbClr val="7F7F7F"/>
            </a:solidFill>
            <a:miter/>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364" name="Google Shape;333;p16"/>
          <p:cNvSpPr/>
          <p:nvPr/>
        </p:nvSpPr>
        <p:spPr>
          <a:xfrm flipV="1">
            <a:off x="-1" y="6020920"/>
            <a:ext cx="803277" cy="469"/>
          </a:xfrm>
          <a:prstGeom prst="line">
            <a:avLst/>
          </a:prstGeom>
          <a:ln>
            <a:solidFill>
              <a:srgbClr val="7F7F7F"/>
            </a:solidFill>
            <a:miter/>
          </a:ln>
        </p:spPr>
        <p:txBody>
          <a:bodyPr lIns="45719" rIns="45719"/>
          <a:lstStyle/>
          <a:p>
            <a:pPr/>
          </a:p>
        </p:txBody>
      </p:sp>
      <p:sp>
        <p:nvSpPr>
          <p:cNvPr id="365" name="Google Shape;334;p16"/>
          <p:cNvSpPr/>
          <p:nvPr/>
        </p:nvSpPr>
        <p:spPr>
          <a:xfrm>
            <a:off x="809309" y="5879655"/>
            <a:ext cx="283465" cy="283465"/>
          </a:xfrm>
          <a:prstGeom prst="ellipse">
            <a:avLst/>
          </a:prstGeom>
          <a:ln>
            <a:solidFill>
              <a:srgbClr val="7F7F7F"/>
            </a:solidFill>
            <a:miter/>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366" name="Body Level One…"/>
          <p:cNvSpPr txBox="1"/>
          <p:nvPr>
            <p:ph type="body" sz="quarter" idx="1"/>
          </p:nvPr>
        </p:nvSpPr>
        <p:spPr>
          <a:xfrm>
            <a:off x="831850" y="2031831"/>
            <a:ext cx="2915732" cy="360001"/>
          </a:xfrm>
          <a:prstGeom prst="rect">
            <a:avLst/>
          </a:prstGeom>
        </p:spPr>
        <p:txBody>
          <a:bodyPr lIns="0" tIns="0" rIns="0" bIns="0" anchor="b"/>
          <a:lstStyle>
            <a:lvl1pPr marL="228600" indent="0">
              <a:spcBef>
                <a:spcPts val="600"/>
              </a:spcBef>
              <a:buClrTx/>
              <a:buSzTx/>
              <a:buFontTx/>
              <a:buNone/>
              <a:defRPr b="1" sz="2000">
                <a:latin typeface="Gill Sans"/>
                <a:ea typeface="Gill Sans"/>
                <a:cs typeface="Gill Sans"/>
                <a:sym typeface="Gill Sans"/>
              </a:defRPr>
            </a:lvl1pPr>
            <a:lvl2pPr marL="228600" indent="457200">
              <a:spcBef>
                <a:spcPts val="600"/>
              </a:spcBef>
              <a:buClrTx/>
              <a:buSzTx/>
              <a:buFontTx/>
              <a:buNone/>
              <a:defRPr b="1" sz="2000">
                <a:latin typeface="Gill Sans"/>
                <a:ea typeface="Gill Sans"/>
                <a:cs typeface="Gill Sans"/>
                <a:sym typeface="Gill Sans"/>
              </a:defRPr>
            </a:lvl2pPr>
            <a:lvl3pPr marL="228600" indent="914400">
              <a:spcBef>
                <a:spcPts val="600"/>
              </a:spcBef>
              <a:buClrTx/>
              <a:buSzTx/>
              <a:buFontTx/>
              <a:buNone/>
              <a:defRPr b="1" sz="2000">
                <a:latin typeface="Gill Sans"/>
                <a:ea typeface="Gill Sans"/>
                <a:cs typeface="Gill Sans"/>
                <a:sym typeface="Gill Sans"/>
              </a:defRPr>
            </a:lvl3pPr>
            <a:lvl4pPr marL="228600" indent="1371600">
              <a:spcBef>
                <a:spcPts val="600"/>
              </a:spcBef>
              <a:buClrTx/>
              <a:buSzTx/>
              <a:buFontTx/>
              <a:buNone/>
              <a:defRPr b="1" sz="2000">
                <a:latin typeface="Gill Sans"/>
                <a:ea typeface="Gill Sans"/>
                <a:cs typeface="Gill Sans"/>
                <a:sym typeface="Gill Sans"/>
              </a:defRPr>
            </a:lvl4pPr>
            <a:lvl5pPr marL="228600" indent="1828800">
              <a:spcBef>
                <a:spcPts val="600"/>
              </a:spcBef>
              <a:buClrTx/>
              <a:buSzTx/>
              <a:buFontTx/>
              <a:buNone/>
              <a:defRPr b="1" sz="2000">
                <a:latin typeface="Gill Sans"/>
                <a:ea typeface="Gill Sans"/>
                <a:cs typeface="Gill Sans"/>
                <a:sym typeface="Gill Sans"/>
              </a:defRPr>
            </a:lvl5pPr>
          </a:lstStyle>
          <a:p>
            <a:pPr/>
            <a:r>
              <a:t>Body Level One</a:t>
            </a:r>
          </a:p>
          <a:p>
            <a:pPr lvl="1"/>
            <a:r>
              <a:t>Body Level Two</a:t>
            </a:r>
          </a:p>
          <a:p>
            <a:pPr lvl="2"/>
            <a:r>
              <a:t>Body Level Three</a:t>
            </a:r>
          </a:p>
          <a:p>
            <a:pPr lvl="3"/>
            <a:r>
              <a:t>Body Level Four</a:t>
            </a:r>
          </a:p>
          <a:p>
            <a:pPr lvl="4"/>
            <a:r>
              <a:t>Body Level Five</a:t>
            </a:r>
          </a:p>
        </p:txBody>
      </p:sp>
      <p:sp>
        <p:nvSpPr>
          <p:cNvPr id="367" name="Google Shape;336;p16"/>
          <p:cNvSpPr txBox="1"/>
          <p:nvPr>
            <p:ph type="body" sz="quarter" idx="22"/>
          </p:nvPr>
        </p:nvSpPr>
        <p:spPr>
          <a:xfrm>
            <a:off x="6096000" y="2031831"/>
            <a:ext cx="2915733" cy="360001"/>
          </a:xfrm>
          <a:prstGeom prst="rect">
            <a:avLst/>
          </a:prstGeom>
        </p:spPr>
        <p:txBody>
          <a:bodyPr lIns="0" tIns="0" rIns="0" bIns="0" anchor="b"/>
          <a:lstStyle/>
          <a:p>
            <a:pPr marL="228600" indent="0">
              <a:spcBef>
                <a:spcPts val="600"/>
              </a:spcBef>
              <a:buClrTx/>
              <a:buSzTx/>
              <a:buFontTx/>
              <a:buNone/>
              <a:defRPr b="1" sz="2000">
                <a:latin typeface="Gill Sans"/>
                <a:ea typeface="Gill Sans"/>
                <a:cs typeface="Gill Sans"/>
                <a:sym typeface="Gill Sans"/>
              </a:defRPr>
            </a:pPr>
          </a:p>
        </p:txBody>
      </p:sp>
      <p:sp>
        <p:nvSpPr>
          <p:cNvPr id="368" name="Google Shape;337;p16"/>
          <p:cNvSpPr txBox="1"/>
          <p:nvPr>
            <p:ph type="body" sz="quarter" idx="23"/>
          </p:nvPr>
        </p:nvSpPr>
        <p:spPr>
          <a:xfrm>
            <a:off x="803275" y="2524125"/>
            <a:ext cx="4970463" cy="2935289"/>
          </a:xfrm>
          <a:prstGeom prst="rect">
            <a:avLst/>
          </a:prstGeom>
        </p:spPr>
        <p:txBody>
          <a:bodyPr/>
          <a:lstStyle/>
          <a:p>
            <a:pPr indent="-317500">
              <a:buClr>
                <a:srgbClr val="00BBBB"/>
              </a:buClr>
              <a:buSzPts val="1400"/>
              <a:defRPr sz="1400">
                <a:solidFill>
                  <a:srgbClr val="00BBBB"/>
                </a:solidFill>
              </a:defRPr>
            </a:pPr>
          </a:p>
        </p:txBody>
      </p:sp>
      <p:sp>
        <p:nvSpPr>
          <p:cNvPr id="369" name="Google Shape;338;p16"/>
          <p:cNvSpPr txBox="1"/>
          <p:nvPr>
            <p:ph type="body" sz="quarter" idx="24"/>
          </p:nvPr>
        </p:nvSpPr>
        <p:spPr>
          <a:xfrm>
            <a:off x="6096000" y="2524125"/>
            <a:ext cx="4970463" cy="2935289"/>
          </a:xfrm>
          <a:prstGeom prst="rect">
            <a:avLst/>
          </a:prstGeom>
        </p:spPr>
        <p:txBody>
          <a:bodyPr/>
          <a:lstStyle/>
          <a:p>
            <a:pPr indent="-317500">
              <a:buClr>
                <a:srgbClr val="00BBBB"/>
              </a:buClr>
              <a:buSzPts val="1400"/>
              <a:defRPr sz="1400">
                <a:solidFill>
                  <a:srgbClr val="00BBBB"/>
                </a:solidFill>
              </a:defRPr>
            </a:pPr>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meline Content Layout">
    <p:spTree>
      <p:nvGrpSpPr>
        <p:cNvPr id="1" name=""/>
        <p:cNvGrpSpPr/>
        <p:nvPr/>
      </p:nvGrpSpPr>
      <p:grpSpPr>
        <a:xfrm>
          <a:off x="0" y="0"/>
          <a:ext cx="0" cy="0"/>
          <a:chOff x="0" y="0"/>
          <a:chExt cx="0" cy="0"/>
        </a:xfrm>
      </p:grpSpPr>
      <p:sp>
        <p:nvSpPr>
          <p:cNvPr id="376" name="Slide Number"/>
          <p:cNvSpPr txBox="1"/>
          <p:nvPr>
            <p:ph type="sldNum" sz="quarter" idx="2"/>
          </p:nvPr>
        </p:nvSpPr>
        <p:spPr>
          <a:prstGeom prst="rect">
            <a:avLst/>
          </a:prstGeom>
        </p:spPr>
        <p:txBody>
          <a:bodyPr/>
          <a:lstStyle/>
          <a:p>
            <a:pPr/>
            <a:fld id="{86CB4B4D-7CA3-9044-876B-883B54F8677D}" type="slidenum"/>
          </a:p>
        </p:txBody>
      </p:sp>
      <p:sp>
        <p:nvSpPr>
          <p:cNvPr id="377" name="Title Text"/>
          <p:cNvSpPr txBox="1"/>
          <p:nvPr>
            <p:ph type="title"/>
          </p:nvPr>
        </p:nvSpPr>
        <p:spPr>
          <a:xfrm>
            <a:off x="8736465" y="707529"/>
            <a:ext cx="2673607" cy="569087"/>
          </a:xfrm>
          <a:prstGeom prst="rect">
            <a:avLst/>
          </a:prstGeom>
        </p:spPr>
        <p:txBody>
          <a:bodyPr lIns="0" tIns="0" rIns="0" bIns="0" anchor="b"/>
          <a:lstStyle>
            <a:lvl1pPr algn="r"/>
          </a:lstStyle>
          <a:p>
            <a:pPr/>
            <a:r>
              <a:t>Title Text</a:t>
            </a:r>
          </a:p>
        </p:txBody>
      </p:sp>
      <p:sp>
        <p:nvSpPr>
          <p:cNvPr id="378" name="Body Level One…"/>
          <p:cNvSpPr txBox="1"/>
          <p:nvPr>
            <p:ph type="body" sz="quarter" idx="1"/>
          </p:nvPr>
        </p:nvSpPr>
        <p:spPr>
          <a:xfrm>
            <a:off x="9147802" y="1625820"/>
            <a:ext cx="2262268" cy="2021537"/>
          </a:xfrm>
          <a:prstGeom prst="rect">
            <a:avLst/>
          </a:prstGeom>
        </p:spPr>
        <p:txBody>
          <a:bodyPr lIns="0" tIns="0" rIns="0" bIns="0"/>
          <a:lstStyle>
            <a:lvl1pPr marL="228600" indent="0" algn="r">
              <a:lnSpc>
                <a:spcPct val="100000"/>
              </a:lnSpc>
              <a:buClrTx/>
              <a:buSzTx/>
              <a:buFontTx/>
              <a:buNone/>
              <a:defRPr b="1" sz="1800">
                <a:solidFill>
                  <a:srgbClr val="00BBBB"/>
                </a:solidFill>
              </a:defRPr>
            </a:lvl1pPr>
            <a:lvl2pPr marL="228600" indent="457200" algn="r">
              <a:lnSpc>
                <a:spcPct val="100000"/>
              </a:lnSpc>
              <a:buClrTx/>
              <a:buSzTx/>
              <a:buFontTx/>
              <a:buNone/>
              <a:defRPr b="1" sz="1800">
                <a:solidFill>
                  <a:srgbClr val="00BBBB"/>
                </a:solidFill>
              </a:defRPr>
            </a:lvl2pPr>
            <a:lvl3pPr marL="228600" indent="914400" algn="r">
              <a:lnSpc>
                <a:spcPct val="100000"/>
              </a:lnSpc>
              <a:buClrTx/>
              <a:buSzTx/>
              <a:buFontTx/>
              <a:buNone/>
              <a:defRPr b="1" sz="1800">
                <a:solidFill>
                  <a:srgbClr val="00BBBB"/>
                </a:solidFill>
              </a:defRPr>
            </a:lvl3pPr>
            <a:lvl4pPr marL="228600" indent="1371600" algn="r">
              <a:lnSpc>
                <a:spcPct val="100000"/>
              </a:lnSpc>
              <a:buClrTx/>
              <a:buSzTx/>
              <a:buFontTx/>
              <a:buNone/>
              <a:defRPr b="1" sz="1800">
                <a:solidFill>
                  <a:srgbClr val="00BBBB"/>
                </a:solidFill>
              </a:defRPr>
            </a:lvl4pPr>
            <a:lvl5pPr marL="228600" indent="1828800" algn="r">
              <a:lnSpc>
                <a:spcPct val="100000"/>
              </a:lnSpc>
              <a:buClrTx/>
              <a:buSzTx/>
              <a:buFontTx/>
              <a:buNone/>
              <a:defRPr b="1" sz="1800">
                <a:solidFill>
                  <a:srgbClr val="00BBBB"/>
                </a:solidFill>
              </a:defRPr>
            </a:lvl5pPr>
          </a:lstStyle>
          <a:p>
            <a:pPr/>
            <a:r>
              <a:t>Body Level One</a:t>
            </a:r>
          </a:p>
          <a:p>
            <a:pPr lvl="1"/>
            <a:r>
              <a:t>Body Level Two</a:t>
            </a:r>
          </a:p>
          <a:p>
            <a:pPr lvl="2"/>
            <a:r>
              <a:t>Body Level Three</a:t>
            </a:r>
          </a:p>
          <a:p>
            <a:pPr lvl="3"/>
            <a:r>
              <a:t>Body Level Four</a:t>
            </a:r>
          </a:p>
          <a:p>
            <a:pPr lvl="4"/>
            <a:r>
              <a:t>Body Level Five</a:t>
            </a:r>
          </a:p>
        </p:txBody>
      </p:sp>
      <p:sp>
        <p:nvSpPr>
          <p:cNvPr id="379" name="Google Shape;346;p17"/>
          <p:cNvSpPr/>
          <p:nvPr>
            <p:ph type="pic" sz="quarter" idx="21"/>
          </p:nvPr>
        </p:nvSpPr>
        <p:spPr>
          <a:xfrm>
            <a:off x="831850" y="859664"/>
            <a:ext cx="1078992" cy="548641"/>
          </a:xfrm>
          <a:prstGeom prst="rect">
            <a:avLst/>
          </a:prstGeom>
        </p:spPr>
        <p:txBody>
          <a:bodyPr lIns="91439" tIns="45719" rIns="91439" bIns="45719">
            <a:noAutofit/>
          </a:bodyPr>
          <a:lstStyle/>
          <a:p>
            <a:pPr/>
          </a:p>
        </p:txBody>
      </p:sp>
      <p:grpSp>
        <p:nvGrpSpPr>
          <p:cNvPr id="382" name="Google Shape;347;p17"/>
          <p:cNvGrpSpPr/>
          <p:nvPr/>
        </p:nvGrpSpPr>
        <p:grpSpPr>
          <a:xfrm>
            <a:off x="9186216" y="1375202"/>
            <a:ext cx="3005785" cy="100801"/>
            <a:chOff x="0" y="0"/>
            <a:chExt cx="3005784" cy="100800"/>
          </a:xfrm>
        </p:grpSpPr>
        <p:sp>
          <p:nvSpPr>
            <p:cNvPr id="380" name="Google Shape;348;p17"/>
            <p:cNvSpPr/>
            <p:nvPr/>
          </p:nvSpPr>
          <p:spPr>
            <a:xfrm flipH="1" flipV="1">
              <a:off x="53783" y="50400"/>
              <a:ext cx="2952002" cy="1"/>
            </a:xfrm>
            <a:prstGeom prst="line">
              <a:avLst/>
            </a:prstGeom>
            <a:noFill/>
            <a:ln w="9525" cap="flat">
              <a:solidFill>
                <a:srgbClr val="7F7F7F"/>
              </a:solidFill>
              <a:prstDash val="solid"/>
              <a:miter lim="800000"/>
            </a:ln>
            <a:effectLst/>
          </p:spPr>
          <p:txBody>
            <a:bodyPr wrap="square" lIns="45719" tIns="45719" rIns="45719" bIns="45719" numCol="1" anchor="t">
              <a:noAutofit/>
            </a:bodyPr>
            <a:lstStyle/>
            <a:p>
              <a:pPr/>
            </a:p>
          </p:txBody>
        </p:sp>
        <p:sp>
          <p:nvSpPr>
            <p:cNvPr id="381" name="Google Shape;349;p17"/>
            <p:cNvSpPr/>
            <p:nvPr/>
          </p:nvSpPr>
          <p:spPr>
            <a:xfrm flipH="1">
              <a:off x="0" y="0"/>
              <a:ext cx="100801" cy="100801"/>
            </a:xfrm>
            <a:prstGeom prst="ellipse">
              <a:avLst/>
            </a:prstGeom>
            <a:solidFill>
              <a:srgbClr val="7F7F7F"/>
            </a:solidFill>
            <a:ln w="12700" cap="flat">
              <a:noFill/>
              <a:miter lim="400000"/>
            </a:ln>
            <a:effectLst/>
          </p:spPr>
          <p:txBody>
            <a:bodyPr wrap="square" lIns="45719" tIns="45719" rIns="45719" bIns="45719" numCol="1" anchor="ctr">
              <a:noAutofit/>
            </a:bodyPr>
            <a:lstStyle/>
            <a:p>
              <a:pPr algn="ctr">
                <a:defRPr sz="1800">
                  <a:solidFill>
                    <a:srgbClr val="000000"/>
                  </a:solidFill>
                  <a:latin typeface="Quattrocento Sans"/>
                  <a:ea typeface="Quattrocento Sans"/>
                  <a:cs typeface="Quattrocento Sans"/>
                  <a:sym typeface="Quattrocento Sans"/>
                </a:defRPr>
              </a:pPr>
            </a:p>
          </p:txBody>
        </p:sp>
      </p:grpSp>
      <p:sp>
        <p:nvSpPr>
          <p:cNvPr id="383" name="Google Shape;350;p17"/>
          <p:cNvSpPr/>
          <p:nvPr/>
        </p:nvSpPr>
        <p:spPr>
          <a:xfrm>
            <a:off x="11580000" y="6020920"/>
            <a:ext cx="612001" cy="1"/>
          </a:xfrm>
          <a:prstGeom prst="line">
            <a:avLst/>
          </a:prstGeom>
          <a:ln>
            <a:solidFill>
              <a:srgbClr val="7F7F7F"/>
            </a:solidFill>
            <a:miter/>
          </a:ln>
        </p:spPr>
        <p:txBody>
          <a:bodyPr lIns="45719" rIns="45719"/>
          <a:lstStyle/>
          <a:p>
            <a:pPr/>
          </a:p>
        </p:txBody>
      </p:sp>
      <p:sp>
        <p:nvSpPr>
          <p:cNvPr id="384" name="Google Shape;351;p17"/>
          <p:cNvSpPr/>
          <p:nvPr/>
        </p:nvSpPr>
        <p:spPr>
          <a:xfrm>
            <a:off x="11466562" y="5966055"/>
            <a:ext cx="109729" cy="109729"/>
          </a:xfrm>
          <a:prstGeom prst="ellipse">
            <a:avLst/>
          </a:prstGeom>
          <a:ln>
            <a:solidFill>
              <a:srgbClr val="7F7F7F"/>
            </a:solidFill>
            <a:miter/>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385" name="Google Shape;352;p17"/>
          <p:cNvSpPr/>
          <p:nvPr/>
        </p:nvSpPr>
        <p:spPr>
          <a:xfrm flipV="1">
            <a:off x="-1" y="6020920"/>
            <a:ext cx="803277" cy="469"/>
          </a:xfrm>
          <a:prstGeom prst="line">
            <a:avLst/>
          </a:prstGeom>
          <a:ln>
            <a:solidFill>
              <a:srgbClr val="7F7F7F"/>
            </a:solidFill>
            <a:miter/>
          </a:ln>
        </p:spPr>
        <p:txBody>
          <a:bodyPr lIns="45719" rIns="45719"/>
          <a:lstStyle/>
          <a:p>
            <a:pPr/>
          </a:p>
        </p:txBody>
      </p:sp>
      <p:sp>
        <p:nvSpPr>
          <p:cNvPr id="386" name="Google Shape;353;p17"/>
          <p:cNvSpPr/>
          <p:nvPr/>
        </p:nvSpPr>
        <p:spPr>
          <a:xfrm>
            <a:off x="809309" y="5879655"/>
            <a:ext cx="283465" cy="283465"/>
          </a:xfrm>
          <a:prstGeom prst="ellipse">
            <a:avLst/>
          </a:prstGeom>
          <a:ln>
            <a:solidFill>
              <a:srgbClr val="7F7F7F"/>
            </a:solidFill>
            <a:miter/>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387" name="Google Shape;354;p17"/>
          <p:cNvSpPr txBox="1"/>
          <p:nvPr>
            <p:ph type="body" sz="quarter" idx="22"/>
          </p:nvPr>
        </p:nvSpPr>
        <p:spPr>
          <a:xfrm>
            <a:off x="2618283" y="685667"/>
            <a:ext cx="2616213" cy="978409"/>
          </a:xfrm>
          <a:prstGeom prst="rect">
            <a:avLst/>
          </a:prstGeom>
        </p:spPr>
        <p:txBody>
          <a:bodyPr lIns="0" tIns="0" rIns="0" bIns="0" anchor="ctr"/>
          <a:lstStyle/>
          <a:p>
            <a:pPr marL="228600" indent="0" algn="ctr">
              <a:buClrTx/>
              <a:buSzTx/>
              <a:buFontTx/>
              <a:buNone/>
              <a:defRPr b="1" sz="7000">
                <a:solidFill>
                  <a:srgbClr val="00BBBB"/>
                </a:solidFill>
                <a:latin typeface="Gill Sans"/>
                <a:ea typeface="Gill Sans"/>
                <a:cs typeface="Gill Sans"/>
                <a:sym typeface="Gill Sans"/>
              </a:defRPr>
            </a:pPr>
          </a:p>
        </p:txBody>
      </p:sp>
      <p:sp>
        <p:nvSpPr>
          <p:cNvPr id="388" name="Google Shape;355;p17"/>
          <p:cNvSpPr txBox="1"/>
          <p:nvPr>
            <p:ph type="body" sz="quarter" idx="23"/>
          </p:nvPr>
        </p:nvSpPr>
        <p:spPr>
          <a:xfrm>
            <a:off x="5930241" y="1079309"/>
            <a:ext cx="2810592" cy="758865"/>
          </a:xfrm>
          <a:prstGeom prst="rect">
            <a:avLst/>
          </a:prstGeom>
        </p:spPr>
        <p:txBody>
          <a:bodyPr lIns="0" tIns="0" rIns="0" bIns="0"/>
          <a:lstStyle/>
          <a:p>
            <a:pPr marL="228600" indent="0">
              <a:lnSpc>
                <a:spcPct val="100000"/>
              </a:lnSpc>
              <a:spcBef>
                <a:spcPts val="600"/>
              </a:spcBef>
              <a:buClrTx/>
              <a:buSzTx/>
              <a:buFontTx/>
              <a:buNone/>
              <a:defRPr sz="1400">
                <a:solidFill>
                  <a:srgbClr val="999999"/>
                </a:solidFill>
              </a:defRPr>
            </a:pPr>
          </a:p>
        </p:txBody>
      </p:sp>
      <p:sp>
        <p:nvSpPr>
          <p:cNvPr id="389" name="Google Shape;356;p17"/>
          <p:cNvSpPr txBox="1"/>
          <p:nvPr>
            <p:ph type="body" sz="quarter" idx="24"/>
          </p:nvPr>
        </p:nvSpPr>
        <p:spPr>
          <a:xfrm>
            <a:off x="5930241" y="786637"/>
            <a:ext cx="2810592" cy="292672"/>
          </a:xfrm>
          <a:prstGeom prst="rect">
            <a:avLst/>
          </a:prstGeom>
        </p:spPr>
        <p:txBody>
          <a:bodyPr lIns="0" tIns="0" rIns="0" bIns="0"/>
          <a:lstStyle/>
          <a:p>
            <a:pPr marL="228600" indent="0">
              <a:spcBef>
                <a:spcPts val="600"/>
              </a:spcBef>
              <a:buClrTx/>
              <a:buSzTx/>
              <a:buFontTx/>
              <a:buNone/>
              <a:defRPr b="1" sz="2000">
                <a:latin typeface="Gill Sans"/>
                <a:ea typeface="Gill Sans"/>
                <a:cs typeface="Gill Sans"/>
                <a:sym typeface="Gill Sans"/>
              </a:defRPr>
            </a:pPr>
          </a:p>
        </p:txBody>
      </p:sp>
      <p:sp>
        <p:nvSpPr>
          <p:cNvPr id="390" name="Google Shape;357;p17"/>
          <p:cNvSpPr/>
          <p:nvPr/>
        </p:nvSpPr>
        <p:spPr>
          <a:xfrm flipV="1">
            <a:off x="5522634" y="634"/>
            <a:ext cx="1" cy="6858001"/>
          </a:xfrm>
          <a:prstGeom prst="line">
            <a:avLst/>
          </a:prstGeom>
          <a:ln>
            <a:solidFill>
              <a:srgbClr val="00BBBB"/>
            </a:solidFill>
            <a:miter/>
          </a:ln>
        </p:spPr>
        <p:txBody>
          <a:bodyPr lIns="45719" rIns="45719"/>
          <a:lstStyle/>
          <a:p>
            <a:pPr/>
          </a:p>
        </p:txBody>
      </p:sp>
      <p:sp>
        <p:nvSpPr>
          <p:cNvPr id="391" name="Google Shape;358;p17"/>
          <p:cNvSpPr/>
          <p:nvPr/>
        </p:nvSpPr>
        <p:spPr>
          <a:xfrm>
            <a:off x="5372391" y="959826"/>
            <a:ext cx="301753" cy="301753"/>
          </a:xfrm>
          <a:prstGeom prst="ellipse">
            <a:avLst/>
          </a:prstGeom>
          <a:solidFill>
            <a:srgbClr val="0F1722"/>
          </a:solidFill>
          <a:ln w="12700">
            <a:solidFill>
              <a:srgbClr val="00BBBB"/>
            </a:solidFill>
            <a:miter/>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392" name="Google Shape;359;p17"/>
          <p:cNvSpPr/>
          <p:nvPr/>
        </p:nvSpPr>
        <p:spPr>
          <a:xfrm>
            <a:off x="5372391" y="5362326"/>
            <a:ext cx="301753" cy="301753"/>
          </a:xfrm>
          <a:prstGeom prst="ellipse">
            <a:avLst/>
          </a:prstGeom>
          <a:solidFill>
            <a:srgbClr val="0F1722"/>
          </a:solidFill>
          <a:ln w="12700">
            <a:solidFill>
              <a:srgbClr val="00BBBB"/>
            </a:solidFill>
            <a:miter/>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393" name="Google Shape;360;p17"/>
          <p:cNvSpPr/>
          <p:nvPr/>
        </p:nvSpPr>
        <p:spPr>
          <a:xfrm>
            <a:off x="5372391" y="2427327"/>
            <a:ext cx="301753" cy="301753"/>
          </a:xfrm>
          <a:prstGeom prst="ellipse">
            <a:avLst/>
          </a:prstGeom>
          <a:solidFill>
            <a:srgbClr val="0F1722"/>
          </a:solidFill>
          <a:ln w="12700">
            <a:solidFill>
              <a:srgbClr val="00BBBB"/>
            </a:solidFill>
            <a:miter/>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394" name="Google Shape;361;p17"/>
          <p:cNvSpPr/>
          <p:nvPr/>
        </p:nvSpPr>
        <p:spPr>
          <a:xfrm>
            <a:off x="5372391" y="3894826"/>
            <a:ext cx="301753" cy="301753"/>
          </a:xfrm>
          <a:prstGeom prst="ellipse">
            <a:avLst/>
          </a:prstGeom>
          <a:solidFill>
            <a:srgbClr val="0F1722"/>
          </a:solidFill>
          <a:ln w="12700">
            <a:solidFill>
              <a:srgbClr val="00BBBB"/>
            </a:solidFill>
            <a:miter/>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395" name="Google Shape;362;p17"/>
          <p:cNvSpPr txBox="1"/>
          <p:nvPr>
            <p:ph type="body" sz="quarter" idx="25"/>
          </p:nvPr>
        </p:nvSpPr>
        <p:spPr>
          <a:xfrm>
            <a:off x="5930241" y="2532447"/>
            <a:ext cx="2810592" cy="758865"/>
          </a:xfrm>
          <a:prstGeom prst="rect">
            <a:avLst/>
          </a:prstGeom>
        </p:spPr>
        <p:txBody>
          <a:bodyPr lIns="0" tIns="0" rIns="0" bIns="0"/>
          <a:lstStyle/>
          <a:p>
            <a:pPr marL="228600" indent="0">
              <a:lnSpc>
                <a:spcPct val="100000"/>
              </a:lnSpc>
              <a:spcBef>
                <a:spcPts val="600"/>
              </a:spcBef>
              <a:buClrTx/>
              <a:buSzTx/>
              <a:buFontTx/>
              <a:buNone/>
              <a:defRPr sz="1400">
                <a:solidFill>
                  <a:srgbClr val="999999"/>
                </a:solidFill>
              </a:defRPr>
            </a:pPr>
          </a:p>
        </p:txBody>
      </p:sp>
      <p:sp>
        <p:nvSpPr>
          <p:cNvPr id="396" name="Google Shape;363;p17"/>
          <p:cNvSpPr txBox="1"/>
          <p:nvPr>
            <p:ph type="body" sz="quarter" idx="26"/>
          </p:nvPr>
        </p:nvSpPr>
        <p:spPr>
          <a:xfrm>
            <a:off x="5930241" y="2239776"/>
            <a:ext cx="2810592" cy="292672"/>
          </a:xfrm>
          <a:prstGeom prst="rect">
            <a:avLst/>
          </a:prstGeom>
        </p:spPr>
        <p:txBody>
          <a:bodyPr lIns="0" tIns="0" rIns="0" bIns="0"/>
          <a:lstStyle/>
          <a:p>
            <a:pPr marL="228600" indent="0">
              <a:spcBef>
                <a:spcPts val="600"/>
              </a:spcBef>
              <a:buClrTx/>
              <a:buSzTx/>
              <a:buFontTx/>
              <a:buNone/>
              <a:defRPr b="1" sz="2000">
                <a:latin typeface="Gill Sans"/>
                <a:ea typeface="Gill Sans"/>
                <a:cs typeface="Gill Sans"/>
                <a:sym typeface="Gill Sans"/>
              </a:defRPr>
            </a:pPr>
          </a:p>
        </p:txBody>
      </p:sp>
      <p:sp>
        <p:nvSpPr>
          <p:cNvPr id="397" name="Google Shape;364;p17"/>
          <p:cNvSpPr txBox="1"/>
          <p:nvPr>
            <p:ph type="body" sz="quarter" idx="27"/>
          </p:nvPr>
        </p:nvSpPr>
        <p:spPr>
          <a:xfrm>
            <a:off x="5930241" y="3985586"/>
            <a:ext cx="2810592" cy="758865"/>
          </a:xfrm>
          <a:prstGeom prst="rect">
            <a:avLst/>
          </a:prstGeom>
        </p:spPr>
        <p:txBody>
          <a:bodyPr lIns="0" tIns="0" rIns="0" bIns="0"/>
          <a:lstStyle/>
          <a:p>
            <a:pPr marL="228600" indent="0">
              <a:lnSpc>
                <a:spcPct val="100000"/>
              </a:lnSpc>
              <a:spcBef>
                <a:spcPts val="600"/>
              </a:spcBef>
              <a:buClrTx/>
              <a:buSzTx/>
              <a:buFontTx/>
              <a:buNone/>
              <a:defRPr sz="1400">
                <a:solidFill>
                  <a:srgbClr val="999999"/>
                </a:solidFill>
              </a:defRPr>
            </a:pPr>
          </a:p>
        </p:txBody>
      </p:sp>
      <p:sp>
        <p:nvSpPr>
          <p:cNvPr id="398" name="Google Shape;365;p17"/>
          <p:cNvSpPr txBox="1"/>
          <p:nvPr>
            <p:ph type="body" sz="quarter" idx="28"/>
          </p:nvPr>
        </p:nvSpPr>
        <p:spPr>
          <a:xfrm>
            <a:off x="5930241" y="3692914"/>
            <a:ext cx="2810592" cy="292672"/>
          </a:xfrm>
          <a:prstGeom prst="rect">
            <a:avLst/>
          </a:prstGeom>
        </p:spPr>
        <p:txBody>
          <a:bodyPr lIns="0" tIns="0" rIns="0" bIns="0"/>
          <a:lstStyle/>
          <a:p>
            <a:pPr marL="228600" indent="0">
              <a:spcBef>
                <a:spcPts val="600"/>
              </a:spcBef>
              <a:buClrTx/>
              <a:buSzTx/>
              <a:buFontTx/>
              <a:buNone/>
              <a:defRPr b="1" sz="2000">
                <a:latin typeface="Gill Sans"/>
                <a:ea typeface="Gill Sans"/>
                <a:cs typeface="Gill Sans"/>
                <a:sym typeface="Gill Sans"/>
              </a:defRPr>
            </a:pPr>
          </a:p>
        </p:txBody>
      </p:sp>
      <p:sp>
        <p:nvSpPr>
          <p:cNvPr id="399" name="Google Shape;366;p17"/>
          <p:cNvSpPr txBox="1"/>
          <p:nvPr>
            <p:ph type="body" sz="quarter" idx="29"/>
          </p:nvPr>
        </p:nvSpPr>
        <p:spPr>
          <a:xfrm>
            <a:off x="5930241" y="5438726"/>
            <a:ext cx="2810592" cy="758865"/>
          </a:xfrm>
          <a:prstGeom prst="rect">
            <a:avLst/>
          </a:prstGeom>
        </p:spPr>
        <p:txBody>
          <a:bodyPr lIns="0" tIns="0" rIns="0" bIns="0"/>
          <a:lstStyle/>
          <a:p>
            <a:pPr marL="228600" indent="0">
              <a:lnSpc>
                <a:spcPct val="100000"/>
              </a:lnSpc>
              <a:spcBef>
                <a:spcPts val="600"/>
              </a:spcBef>
              <a:buClrTx/>
              <a:buSzTx/>
              <a:buFontTx/>
              <a:buNone/>
              <a:defRPr sz="1400">
                <a:solidFill>
                  <a:srgbClr val="999999"/>
                </a:solidFill>
              </a:defRPr>
            </a:pPr>
          </a:p>
        </p:txBody>
      </p:sp>
      <p:sp>
        <p:nvSpPr>
          <p:cNvPr id="400" name="Google Shape;367;p17"/>
          <p:cNvSpPr txBox="1"/>
          <p:nvPr>
            <p:ph type="body" sz="quarter" idx="30"/>
          </p:nvPr>
        </p:nvSpPr>
        <p:spPr>
          <a:xfrm>
            <a:off x="5930241" y="5146054"/>
            <a:ext cx="2810592" cy="292672"/>
          </a:xfrm>
          <a:prstGeom prst="rect">
            <a:avLst/>
          </a:prstGeom>
        </p:spPr>
        <p:txBody>
          <a:bodyPr lIns="0" tIns="0" rIns="0" bIns="0"/>
          <a:lstStyle/>
          <a:p>
            <a:pPr marL="228600" indent="0">
              <a:spcBef>
                <a:spcPts val="600"/>
              </a:spcBef>
              <a:buClrTx/>
              <a:buSzTx/>
              <a:buFontTx/>
              <a:buNone/>
              <a:defRPr b="1" sz="2000">
                <a:latin typeface="Gill Sans"/>
                <a:ea typeface="Gill Sans"/>
                <a:cs typeface="Gill Sans"/>
                <a:sym typeface="Gill Sans"/>
              </a:defRPr>
            </a:pPr>
          </a:p>
        </p:txBody>
      </p:sp>
      <p:sp>
        <p:nvSpPr>
          <p:cNvPr id="401" name="Google Shape;368;p17"/>
          <p:cNvSpPr txBox="1"/>
          <p:nvPr>
            <p:ph type="body" sz="quarter" idx="31"/>
          </p:nvPr>
        </p:nvSpPr>
        <p:spPr>
          <a:xfrm>
            <a:off x="2618283" y="2153566"/>
            <a:ext cx="2616213" cy="978409"/>
          </a:xfrm>
          <a:prstGeom prst="rect">
            <a:avLst/>
          </a:prstGeom>
        </p:spPr>
        <p:txBody>
          <a:bodyPr lIns="0" tIns="0" rIns="0" bIns="0" anchor="ctr"/>
          <a:lstStyle/>
          <a:p>
            <a:pPr marL="228600" indent="0" algn="ctr">
              <a:buClrTx/>
              <a:buSzTx/>
              <a:buFontTx/>
              <a:buNone/>
              <a:defRPr b="1" sz="7000">
                <a:solidFill>
                  <a:srgbClr val="00BBBB"/>
                </a:solidFill>
                <a:latin typeface="Gill Sans"/>
                <a:ea typeface="Gill Sans"/>
                <a:cs typeface="Gill Sans"/>
                <a:sym typeface="Gill Sans"/>
              </a:defRPr>
            </a:pPr>
          </a:p>
        </p:txBody>
      </p:sp>
      <p:sp>
        <p:nvSpPr>
          <p:cNvPr id="402" name="Google Shape;369;p17"/>
          <p:cNvSpPr txBox="1"/>
          <p:nvPr>
            <p:ph type="body" sz="quarter" idx="32"/>
          </p:nvPr>
        </p:nvSpPr>
        <p:spPr>
          <a:xfrm>
            <a:off x="2618283" y="3621464"/>
            <a:ext cx="2616213" cy="978410"/>
          </a:xfrm>
          <a:prstGeom prst="rect">
            <a:avLst/>
          </a:prstGeom>
        </p:spPr>
        <p:txBody>
          <a:bodyPr lIns="0" tIns="0" rIns="0" bIns="0" anchor="ctr"/>
          <a:lstStyle/>
          <a:p>
            <a:pPr marL="228600" indent="0" algn="ctr">
              <a:buClrTx/>
              <a:buSzTx/>
              <a:buFontTx/>
              <a:buNone/>
              <a:defRPr b="1" sz="7000">
                <a:solidFill>
                  <a:srgbClr val="00BBBB"/>
                </a:solidFill>
                <a:latin typeface="Gill Sans"/>
                <a:ea typeface="Gill Sans"/>
                <a:cs typeface="Gill Sans"/>
                <a:sym typeface="Gill Sans"/>
              </a:defRPr>
            </a:pPr>
          </a:p>
        </p:txBody>
      </p:sp>
      <p:sp>
        <p:nvSpPr>
          <p:cNvPr id="403" name="Google Shape;370;p17"/>
          <p:cNvSpPr txBox="1"/>
          <p:nvPr>
            <p:ph type="body" sz="quarter" idx="33"/>
          </p:nvPr>
        </p:nvSpPr>
        <p:spPr>
          <a:xfrm>
            <a:off x="2618283" y="5089362"/>
            <a:ext cx="2616213" cy="978410"/>
          </a:xfrm>
          <a:prstGeom prst="rect">
            <a:avLst/>
          </a:prstGeom>
        </p:spPr>
        <p:txBody>
          <a:bodyPr lIns="0" tIns="0" rIns="0" bIns="0" anchor="ctr"/>
          <a:lstStyle/>
          <a:p>
            <a:pPr marL="228600" indent="0" algn="ctr">
              <a:buClrTx/>
              <a:buSzTx/>
              <a:buFontTx/>
              <a:buNone/>
              <a:defRPr b="1" sz="7000">
                <a:solidFill>
                  <a:srgbClr val="00BBBB"/>
                </a:solidFill>
                <a:latin typeface="Gill Sans"/>
                <a:ea typeface="Gill Sans"/>
                <a:cs typeface="Gill Sans"/>
                <a:sym typeface="Gill Sans"/>
              </a:defRPr>
            </a:pPr>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able Layout">
    <p:spTree>
      <p:nvGrpSpPr>
        <p:cNvPr id="1" name=""/>
        <p:cNvGrpSpPr/>
        <p:nvPr/>
      </p:nvGrpSpPr>
      <p:grpSpPr>
        <a:xfrm>
          <a:off x="0" y="0"/>
          <a:ext cx="0" cy="0"/>
          <a:chOff x="0" y="0"/>
          <a:chExt cx="0" cy="0"/>
        </a:xfrm>
      </p:grpSpPr>
      <p:sp>
        <p:nvSpPr>
          <p:cNvPr id="410" name="Title Text"/>
          <p:cNvSpPr txBox="1"/>
          <p:nvPr>
            <p:ph type="title"/>
          </p:nvPr>
        </p:nvSpPr>
        <p:spPr>
          <a:xfrm>
            <a:off x="803276" y="2260000"/>
            <a:ext cx="3911599" cy="1177175"/>
          </a:xfrm>
          <a:prstGeom prst="rect">
            <a:avLst/>
          </a:prstGeom>
        </p:spPr>
        <p:txBody>
          <a:bodyPr lIns="0" tIns="0" rIns="0" bIns="0" anchor="b"/>
          <a:lstStyle/>
          <a:p>
            <a:pPr/>
            <a:r>
              <a:t>Title Text</a:t>
            </a:r>
          </a:p>
        </p:txBody>
      </p:sp>
      <p:sp>
        <p:nvSpPr>
          <p:cNvPr id="411" name="Body Level One…"/>
          <p:cNvSpPr txBox="1"/>
          <p:nvPr>
            <p:ph type="body" sz="quarter" idx="1"/>
          </p:nvPr>
        </p:nvSpPr>
        <p:spPr>
          <a:xfrm>
            <a:off x="826769" y="3890302"/>
            <a:ext cx="3275464" cy="882063"/>
          </a:xfrm>
          <a:prstGeom prst="rect">
            <a:avLst/>
          </a:prstGeom>
        </p:spPr>
        <p:txBody>
          <a:bodyPr lIns="0" tIns="0" rIns="0" bIns="0"/>
          <a:lstStyle>
            <a:lvl1pPr marL="228600" indent="0">
              <a:lnSpc>
                <a:spcPct val="100000"/>
              </a:lnSpc>
              <a:buClrTx/>
              <a:buSzTx/>
              <a:buFontTx/>
              <a:buNone/>
              <a:defRPr b="1" sz="1800">
                <a:solidFill>
                  <a:srgbClr val="00BBBB"/>
                </a:solidFill>
              </a:defRPr>
            </a:lvl1pPr>
            <a:lvl2pPr marL="228600" indent="457200">
              <a:lnSpc>
                <a:spcPct val="100000"/>
              </a:lnSpc>
              <a:buClrTx/>
              <a:buSzTx/>
              <a:buFontTx/>
              <a:buNone/>
              <a:defRPr b="1" sz="1800">
                <a:solidFill>
                  <a:srgbClr val="00BBBB"/>
                </a:solidFill>
              </a:defRPr>
            </a:lvl2pPr>
            <a:lvl3pPr marL="228600" indent="914400">
              <a:lnSpc>
                <a:spcPct val="100000"/>
              </a:lnSpc>
              <a:buClrTx/>
              <a:buSzTx/>
              <a:buFontTx/>
              <a:buNone/>
              <a:defRPr b="1" sz="1800">
                <a:solidFill>
                  <a:srgbClr val="00BBBB"/>
                </a:solidFill>
              </a:defRPr>
            </a:lvl3pPr>
            <a:lvl4pPr marL="228600" indent="1371600">
              <a:lnSpc>
                <a:spcPct val="100000"/>
              </a:lnSpc>
              <a:buClrTx/>
              <a:buSzTx/>
              <a:buFontTx/>
              <a:buNone/>
              <a:defRPr b="1" sz="1800">
                <a:solidFill>
                  <a:srgbClr val="00BBBB"/>
                </a:solidFill>
              </a:defRPr>
            </a:lvl4pPr>
            <a:lvl5pPr marL="228600" indent="1828800">
              <a:lnSpc>
                <a:spcPct val="100000"/>
              </a:lnSpc>
              <a:buClrTx/>
              <a:buSzTx/>
              <a:buFontTx/>
              <a:buNone/>
              <a:defRPr b="1" sz="1800">
                <a:solidFill>
                  <a:srgbClr val="00BBBB"/>
                </a:solidFill>
              </a:defRPr>
            </a:lvl5pPr>
          </a:lstStyle>
          <a:p>
            <a:pPr/>
            <a:r>
              <a:t>Body Level One</a:t>
            </a:r>
          </a:p>
          <a:p>
            <a:pPr lvl="1"/>
            <a:r>
              <a:t>Body Level Two</a:t>
            </a:r>
          </a:p>
          <a:p>
            <a:pPr lvl="2"/>
            <a:r>
              <a:t>Body Level Three</a:t>
            </a:r>
          </a:p>
          <a:p>
            <a:pPr lvl="3"/>
            <a:r>
              <a:t>Body Level Four</a:t>
            </a:r>
          </a:p>
          <a:p>
            <a:pPr lvl="4"/>
            <a:r>
              <a:t>Body Level Five</a:t>
            </a:r>
          </a:p>
        </p:txBody>
      </p:sp>
      <p:sp>
        <p:nvSpPr>
          <p:cNvPr id="412" name="Slide Number"/>
          <p:cNvSpPr txBox="1"/>
          <p:nvPr>
            <p:ph type="sldNum" sz="quarter" idx="2"/>
          </p:nvPr>
        </p:nvSpPr>
        <p:spPr>
          <a:prstGeom prst="rect">
            <a:avLst/>
          </a:prstGeom>
        </p:spPr>
        <p:txBody>
          <a:bodyPr/>
          <a:lstStyle/>
          <a:p>
            <a:pPr/>
            <a:fld id="{86CB4B4D-7CA3-9044-876B-883B54F8677D}" type="slidenum"/>
          </a:p>
        </p:txBody>
      </p:sp>
      <p:sp>
        <p:nvSpPr>
          <p:cNvPr id="413" name="Google Shape;378;p18"/>
          <p:cNvSpPr/>
          <p:nvPr>
            <p:ph type="pic" sz="quarter" idx="21"/>
          </p:nvPr>
        </p:nvSpPr>
        <p:spPr>
          <a:xfrm>
            <a:off x="831850" y="859664"/>
            <a:ext cx="1078992" cy="548641"/>
          </a:xfrm>
          <a:prstGeom prst="rect">
            <a:avLst/>
          </a:prstGeom>
        </p:spPr>
        <p:txBody>
          <a:bodyPr lIns="91439" tIns="45719" rIns="91439" bIns="45719">
            <a:noAutofit/>
          </a:bodyPr>
          <a:lstStyle/>
          <a:p>
            <a:pPr/>
          </a:p>
        </p:txBody>
      </p:sp>
      <p:grpSp>
        <p:nvGrpSpPr>
          <p:cNvPr id="416" name="Google Shape;379;p18"/>
          <p:cNvGrpSpPr/>
          <p:nvPr/>
        </p:nvGrpSpPr>
        <p:grpSpPr>
          <a:xfrm>
            <a:off x="-1" y="3598736"/>
            <a:ext cx="3764757" cy="100801"/>
            <a:chOff x="0" y="0"/>
            <a:chExt cx="3764755" cy="100800"/>
          </a:xfrm>
        </p:grpSpPr>
        <p:sp>
          <p:nvSpPr>
            <p:cNvPr id="414" name="Google Shape;380;p18"/>
            <p:cNvSpPr/>
            <p:nvPr/>
          </p:nvSpPr>
          <p:spPr>
            <a:xfrm>
              <a:off x="0" y="50400"/>
              <a:ext cx="3672000" cy="1"/>
            </a:xfrm>
            <a:prstGeom prst="line">
              <a:avLst/>
            </a:prstGeom>
            <a:noFill/>
            <a:ln w="9525" cap="flat">
              <a:solidFill>
                <a:srgbClr val="7F7F7F"/>
              </a:solidFill>
              <a:prstDash val="solid"/>
              <a:miter lim="800000"/>
            </a:ln>
            <a:effectLst/>
          </p:spPr>
          <p:txBody>
            <a:bodyPr wrap="square" lIns="45719" tIns="45719" rIns="45719" bIns="45719" numCol="1" anchor="t">
              <a:noAutofit/>
            </a:bodyPr>
            <a:lstStyle/>
            <a:p>
              <a:pPr/>
            </a:p>
          </p:txBody>
        </p:sp>
        <p:sp>
          <p:nvSpPr>
            <p:cNvPr id="415" name="Google Shape;381;p18"/>
            <p:cNvSpPr/>
            <p:nvPr/>
          </p:nvSpPr>
          <p:spPr>
            <a:xfrm>
              <a:off x="3663955" y="-1"/>
              <a:ext cx="100801" cy="100802"/>
            </a:xfrm>
            <a:prstGeom prst="ellipse">
              <a:avLst/>
            </a:prstGeom>
            <a:solidFill>
              <a:srgbClr val="7F7F7F"/>
            </a:solidFill>
            <a:ln w="12700" cap="flat">
              <a:noFill/>
              <a:miter lim="400000"/>
            </a:ln>
            <a:effectLst/>
          </p:spPr>
          <p:txBody>
            <a:bodyPr wrap="square" lIns="45719" tIns="45719" rIns="45719" bIns="45719" numCol="1" anchor="ctr">
              <a:noAutofit/>
            </a:bodyPr>
            <a:lstStyle/>
            <a:p>
              <a:pPr algn="ctr">
                <a:defRPr sz="1800">
                  <a:solidFill>
                    <a:srgbClr val="000000"/>
                  </a:solidFill>
                  <a:latin typeface="Quattrocento Sans"/>
                  <a:ea typeface="Quattrocento Sans"/>
                  <a:cs typeface="Quattrocento Sans"/>
                  <a:sym typeface="Quattrocento Sans"/>
                </a:defRPr>
              </a:pPr>
            </a:p>
          </p:txBody>
        </p:sp>
      </p:grpSp>
      <p:sp>
        <p:nvSpPr>
          <p:cNvPr id="417" name="Google Shape;382;p18"/>
          <p:cNvSpPr/>
          <p:nvPr/>
        </p:nvSpPr>
        <p:spPr>
          <a:xfrm>
            <a:off x="809309" y="5879655"/>
            <a:ext cx="283465" cy="283465"/>
          </a:xfrm>
          <a:prstGeom prst="ellipse">
            <a:avLst/>
          </a:prstGeom>
          <a:ln>
            <a:solidFill>
              <a:srgbClr val="7F7F7F"/>
            </a:solidFill>
            <a:miter/>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418" name="Google Shape;383;p18"/>
          <p:cNvSpPr/>
          <p:nvPr/>
        </p:nvSpPr>
        <p:spPr>
          <a:xfrm>
            <a:off x="11580000" y="6020920"/>
            <a:ext cx="612001" cy="1"/>
          </a:xfrm>
          <a:prstGeom prst="line">
            <a:avLst/>
          </a:prstGeom>
          <a:ln>
            <a:solidFill>
              <a:srgbClr val="7F7F7F"/>
            </a:solidFill>
            <a:miter/>
          </a:ln>
        </p:spPr>
        <p:txBody>
          <a:bodyPr lIns="45719" rIns="45719"/>
          <a:lstStyle/>
          <a:p>
            <a:pPr/>
          </a:p>
        </p:txBody>
      </p:sp>
      <p:sp>
        <p:nvSpPr>
          <p:cNvPr id="419" name="Google Shape;384;p18"/>
          <p:cNvSpPr/>
          <p:nvPr/>
        </p:nvSpPr>
        <p:spPr>
          <a:xfrm>
            <a:off x="11466562" y="5966055"/>
            <a:ext cx="109729" cy="109729"/>
          </a:xfrm>
          <a:prstGeom prst="ellipse">
            <a:avLst/>
          </a:prstGeom>
          <a:ln>
            <a:solidFill>
              <a:srgbClr val="7F7F7F"/>
            </a:solidFill>
            <a:miter/>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420" name="Google Shape;385;p18"/>
          <p:cNvSpPr/>
          <p:nvPr/>
        </p:nvSpPr>
        <p:spPr>
          <a:xfrm flipV="1">
            <a:off x="-1" y="6020920"/>
            <a:ext cx="803277" cy="469"/>
          </a:xfrm>
          <a:prstGeom prst="line">
            <a:avLst/>
          </a:prstGeom>
          <a:ln>
            <a:solidFill>
              <a:srgbClr val="7F7F7F"/>
            </a:solidFill>
            <a:miter/>
          </a:ln>
        </p:spPr>
        <p:txBody>
          <a:bodyPr lIns="45719" rIns="45719"/>
          <a:lstStyle/>
          <a:p>
            <a:pPr/>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am Content Layout">
    <p:spTree>
      <p:nvGrpSpPr>
        <p:cNvPr id="1" name=""/>
        <p:cNvGrpSpPr/>
        <p:nvPr/>
      </p:nvGrpSpPr>
      <p:grpSpPr>
        <a:xfrm>
          <a:off x="0" y="0"/>
          <a:ext cx="0" cy="0"/>
          <a:chOff x="0" y="0"/>
          <a:chExt cx="0" cy="0"/>
        </a:xfrm>
      </p:grpSpPr>
      <p:sp>
        <p:nvSpPr>
          <p:cNvPr id="427" name="Title Text"/>
          <p:cNvSpPr txBox="1"/>
          <p:nvPr>
            <p:ph type="title"/>
          </p:nvPr>
        </p:nvSpPr>
        <p:spPr>
          <a:xfrm>
            <a:off x="803276" y="1608523"/>
            <a:ext cx="2828199" cy="1286839"/>
          </a:xfrm>
          <a:prstGeom prst="rect">
            <a:avLst/>
          </a:prstGeom>
        </p:spPr>
        <p:txBody>
          <a:bodyPr lIns="0" tIns="0" rIns="0" bIns="0" anchor="b"/>
          <a:lstStyle/>
          <a:p>
            <a:pPr/>
            <a:r>
              <a:t>Title Text</a:t>
            </a:r>
          </a:p>
        </p:txBody>
      </p:sp>
      <p:sp>
        <p:nvSpPr>
          <p:cNvPr id="428" name="Body Level One…"/>
          <p:cNvSpPr txBox="1"/>
          <p:nvPr>
            <p:ph type="body" sz="quarter" idx="1"/>
          </p:nvPr>
        </p:nvSpPr>
        <p:spPr>
          <a:xfrm>
            <a:off x="826771" y="3244567"/>
            <a:ext cx="2828198" cy="2098139"/>
          </a:xfrm>
          <a:prstGeom prst="rect">
            <a:avLst/>
          </a:prstGeom>
        </p:spPr>
        <p:txBody>
          <a:bodyPr lIns="0" tIns="0" rIns="0" bIns="0"/>
          <a:lstStyle>
            <a:lvl1pPr marL="228600" indent="0">
              <a:lnSpc>
                <a:spcPct val="100000"/>
              </a:lnSpc>
              <a:buClrTx/>
              <a:buSzTx/>
              <a:buFontTx/>
              <a:buNone/>
              <a:defRPr b="1" sz="1800">
                <a:solidFill>
                  <a:srgbClr val="00BBBB"/>
                </a:solidFill>
              </a:defRPr>
            </a:lvl1pPr>
            <a:lvl2pPr marL="228600" indent="457200">
              <a:lnSpc>
                <a:spcPct val="100000"/>
              </a:lnSpc>
              <a:buClrTx/>
              <a:buSzTx/>
              <a:buFontTx/>
              <a:buNone/>
              <a:defRPr b="1" sz="1800">
                <a:solidFill>
                  <a:srgbClr val="00BBBB"/>
                </a:solidFill>
              </a:defRPr>
            </a:lvl2pPr>
            <a:lvl3pPr marL="228600" indent="914400">
              <a:lnSpc>
                <a:spcPct val="100000"/>
              </a:lnSpc>
              <a:buClrTx/>
              <a:buSzTx/>
              <a:buFontTx/>
              <a:buNone/>
              <a:defRPr b="1" sz="1800">
                <a:solidFill>
                  <a:srgbClr val="00BBBB"/>
                </a:solidFill>
              </a:defRPr>
            </a:lvl3pPr>
            <a:lvl4pPr marL="228600" indent="1371600">
              <a:lnSpc>
                <a:spcPct val="100000"/>
              </a:lnSpc>
              <a:buClrTx/>
              <a:buSzTx/>
              <a:buFontTx/>
              <a:buNone/>
              <a:defRPr b="1" sz="1800">
                <a:solidFill>
                  <a:srgbClr val="00BBBB"/>
                </a:solidFill>
              </a:defRPr>
            </a:lvl4pPr>
            <a:lvl5pPr marL="228600" indent="1828800">
              <a:lnSpc>
                <a:spcPct val="100000"/>
              </a:lnSpc>
              <a:buClrTx/>
              <a:buSzTx/>
              <a:buFontTx/>
              <a:buNone/>
              <a:defRPr b="1" sz="1800">
                <a:solidFill>
                  <a:srgbClr val="00BBBB"/>
                </a:solidFill>
              </a:defRPr>
            </a:lvl5pPr>
          </a:lstStyle>
          <a:p>
            <a:pPr/>
            <a:r>
              <a:t>Body Level One</a:t>
            </a:r>
          </a:p>
          <a:p>
            <a:pPr lvl="1"/>
            <a:r>
              <a:t>Body Level Two</a:t>
            </a:r>
          </a:p>
          <a:p>
            <a:pPr lvl="2"/>
            <a:r>
              <a:t>Body Level Three</a:t>
            </a:r>
          </a:p>
          <a:p>
            <a:pPr lvl="3"/>
            <a:r>
              <a:t>Body Level Four</a:t>
            </a:r>
          </a:p>
          <a:p>
            <a:pPr lvl="4"/>
            <a:r>
              <a:t>Body Level Five</a:t>
            </a:r>
          </a:p>
        </p:txBody>
      </p:sp>
      <p:sp>
        <p:nvSpPr>
          <p:cNvPr id="429" name="Slide Number"/>
          <p:cNvSpPr txBox="1"/>
          <p:nvPr>
            <p:ph type="sldNum" sz="quarter" idx="2"/>
          </p:nvPr>
        </p:nvSpPr>
        <p:spPr>
          <a:prstGeom prst="rect">
            <a:avLst/>
          </a:prstGeom>
        </p:spPr>
        <p:txBody>
          <a:bodyPr/>
          <a:lstStyle/>
          <a:p>
            <a:pPr/>
            <a:fld id="{86CB4B4D-7CA3-9044-876B-883B54F8677D}" type="slidenum"/>
          </a:p>
        </p:txBody>
      </p:sp>
      <p:sp>
        <p:nvSpPr>
          <p:cNvPr id="430" name="Google Shape;393;p19"/>
          <p:cNvSpPr/>
          <p:nvPr>
            <p:ph type="pic" sz="quarter" idx="21"/>
          </p:nvPr>
        </p:nvSpPr>
        <p:spPr>
          <a:xfrm>
            <a:off x="831850" y="859664"/>
            <a:ext cx="1078992" cy="548641"/>
          </a:xfrm>
          <a:prstGeom prst="rect">
            <a:avLst/>
          </a:prstGeom>
        </p:spPr>
        <p:txBody>
          <a:bodyPr lIns="91439" tIns="45719" rIns="91439" bIns="45719">
            <a:noAutofit/>
          </a:bodyPr>
          <a:lstStyle/>
          <a:p>
            <a:pPr/>
          </a:p>
        </p:txBody>
      </p:sp>
      <p:grpSp>
        <p:nvGrpSpPr>
          <p:cNvPr id="433" name="Google Shape;394;p19"/>
          <p:cNvGrpSpPr/>
          <p:nvPr/>
        </p:nvGrpSpPr>
        <p:grpSpPr>
          <a:xfrm>
            <a:off x="0" y="2993948"/>
            <a:ext cx="2258048" cy="100801"/>
            <a:chOff x="0" y="0"/>
            <a:chExt cx="2258047" cy="100800"/>
          </a:xfrm>
        </p:grpSpPr>
        <p:sp>
          <p:nvSpPr>
            <p:cNvPr id="431" name="Google Shape;395;p19"/>
            <p:cNvSpPr/>
            <p:nvPr/>
          </p:nvSpPr>
          <p:spPr>
            <a:xfrm>
              <a:off x="0" y="50400"/>
              <a:ext cx="2160001" cy="1"/>
            </a:xfrm>
            <a:prstGeom prst="line">
              <a:avLst/>
            </a:prstGeom>
            <a:noFill/>
            <a:ln w="9525" cap="flat">
              <a:solidFill>
                <a:srgbClr val="7F7F7F"/>
              </a:solidFill>
              <a:prstDash val="solid"/>
              <a:miter lim="800000"/>
            </a:ln>
            <a:effectLst/>
          </p:spPr>
          <p:txBody>
            <a:bodyPr wrap="square" lIns="45719" tIns="45719" rIns="45719" bIns="45719" numCol="1" anchor="t">
              <a:noAutofit/>
            </a:bodyPr>
            <a:lstStyle/>
            <a:p>
              <a:pPr/>
            </a:p>
          </p:txBody>
        </p:sp>
        <p:sp>
          <p:nvSpPr>
            <p:cNvPr id="432" name="Google Shape;396;p19"/>
            <p:cNvSpPr/>
            <p:nvPr/>
          </p:nvSpPr>
          <p:spPr>
            <a:xfrm>
              <a:off x="2157247" y="-1"/>
              <a:ext cx="100801" cy="100802"/>
            </a:xfrm>
            <a:prstGeom prst="ellipse">
              <a:avLst/>
            </a:prstGeom>
            <a:solidFill>
              <a:srgbClr val="7F7F7F"/>
            </a:solidFill>
            <a:ln w="12700" cap="flat">
              <a:noFill/>
              <a:miter lim="400000"/>
            </a:ln>
            <a:effectLst/>
          </p:spPr>
          <p:txBody>
            <a:bodyPr wrap="square" lIns="45719" tIns="45719" rIns="45719" bIns="45719" numCol="1" anchor="ctr">
              <a:noAutofit/>
            </a:bodyPr>
            <a:lstStyle/>
            <a:p>
              <a:pPr algn="ctr">
                <a:defRPr sz="1800">
                  <a:solidFill>
                    <a:srgbClr val="000000"/>
                  </a:solidFill>
                  <a:latin typeface="Quattrocento Sans"/>
                  <a:ea typeface="Quattrocento Sans"/>
                  <a:cs typeface="Quattrocento Sans"/>
                  <a:sym typeface="Quattrocento Sans"/>
                </a:defRPr>
              </a:pPr>
            </a:p>
          </p:txBody>
        </p:sp>
      </p:grpSp>
      <p:sp>
        <p:nvSpPr>
          <p:cNvPr id="434" name="Google Shape;397;p19"/>
          <p:cNvSpPr/>
          <p:nvPr/>
        </p:nvSpPr>
        <p:spPr>
          <a:xfrm>
            <a:off x="809309" y="5879655"/>
            <a:ext cx="283465" cy="283465"/>
          </a:xfrm>
          <a:prstGeom prst="ellipse">
            <a:avLst/>
          </a:prstGeom>
          <a:ln>
            <a:solidFill>
              <a:srgbClr val="7F7F7F"/>
            </a:solidFill>
            <a:miter/>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435" name="Google Shape;398;p19"/>
          <p:cNvSpPr/>
          <p:nvPr/>
        </p:nvSpPr>
        <p:spPr>
          <a:xfrm>
            <a:off x="11580000" y="6020920"/>
            <a:ext cx="612001" cy="1"/>
          </a:xfrm>
          <a:prstGeom prst="line">
            <a:avLst/>
          </a:prstGeom>
          <a:ln>
            <a:solidFill>
              <a:srgbClr val="7F7F7F"/>
            </a:solidFill>
            <a:miter/>
          </a:ln>
        </p:spPr>
        <p:txBody>
          <a:bodyPr lIns="45719" rIns="45719"/>
          <a:lstStyle/>
          <a:p>
            <a:pPr/>
          </a:p>
        </p:txBody>
      </p:sp>
      <p:sp>
        <p:nvSpPr>
          <p:cNvPr id="436" name="Google Shape;399;p19"/>
          <p:cNvSpPr/>
          <p:nvPr/>
        </p:nvSpPr>
        <p:spPr>
          <a:xfrm>
            <a:off x="11466562" y="5966055"/>
            <a:ext cx="109729" cy="109729"/>
          </a:xfrm>
          <a:prstGeom prst="ellipse">
            <a:avLst/>
          </a:prstGeom>
          <a:ln>
            <a:solidFill>
              <a:srgbClr val="7F7F7F"/>
            </a:solidFill>
            <a:miter/>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437" name="Google Shape;400;p19"/>
          <p:cNvSpPr/>
          <p:nvPr/>
        </p:nvSpPr>
        <p:spPr>
          <a:xfrm flipV="1">
            <a:off x="-1" y="6020920"/>
            <a:ext cx="803277" cy="469"/>
          </a:xfrm>
          <a:prstGeom prst="line">
            <a:avLst/>
          </a:prstGeom>
          <a:ln>
            <a:solidFill>
              <a:srgbClr val="7F7F7F"/>
            </a:solidFill>
            <a:miter/>
          </a:ln>
        </p:spPr>
        <p:txBody>
          <a:bodyPr lIns="45719" rIns="45719"/>
          <a:lstStyle/>
          <a:p>
            <a:pPr/>
          </a:p>
        </p:txBody>
      </p:sp>
      <p:sp>
        <p:nvSpPr>
          <p:cNvPr id="438" name="Google Shape;401;p19"/>
          <p:cNvSpPr txBox="1"/>
          <p:nvPr>
            <p:ph type="body" sz="quarter" idx="22"/>
          </p:nvPr>
        </p:nvSpPr>
        <p:spPr>
          <a:xfrm>
            <a:off x="4128616" y="4355031"/>
            <a:ext cx="2066546" cy="1280959"/>
          </a:xfrm>
          <a:prstGeom prst="rect">
            <a:avLst/>
          </a:prstGeom>
        </p:spPr>
        <p:txBody>
          <a:bodyPr lIns="0" tIns="0" rIns="0" bIns="0"/>
          <a:lstStyle/>
          <a:p>
            <a:pPr marL="228600" indent="0" algn="ctr">
              <a:lnSpc>
                <a:spcPct val="100000"/>
              </a:lnSpc>
              <a:spcBef>
                <a:spcPts val="600"/>
              </a:spcBef>
              <a:buClrTx/>
              <a:buSzTx/>
              <a:buFontTx/>
              <a:buNone/>
              <a:defRPr sz="1400">
                <a:solidFill>
                  <a:srgbClr val="999999"/>
                </a:solidFill>
              </a:defRPr>
            </a:pPr>
          </a:p>
        </p:txBody>
      </p:sp>
      <p:sp>
        <p:nvSpPr>
          <p:cNvPr id="439" name="Google Shape;402;p19"/>
          <p:cNvSpPr txBox="1"/>
          <p:nvPr>
            <p:ph type="body" sz="quarter" idx="23"/>
          </p:nvPr>
        </p:nvSpPr>
        <p:spPr>
          <a:xfrm>
            <a:off x="4128615" y="4042831"/>
            <a:ext cx="2066545" cy="282992"/>
          </a:xfrm>
          <a:prstGeom prst="rect">
            <a:avLst/>
          </a:prstGeom>
        </p:spPr>
        <p:txBody>
          <a:bodyPr lIns="0" tIns="0" rIns="0" bIns="0" anchor="b"/>
          <a:lstStyle/>
          <a:p>
            <a:pPr marL="228600" indent="0" algn="ctr">
              <a:spcBef>
                <a:spcPts val="600"/>
              </a:spcBef>
              <a:buClrTx/>
              <a:buSzTx/>
              <a:buFontTx/>
              <a:buNone/>
              <a:defRPr i="1" sz="1600">
                <a:solidFill>
                  <a:srgbClr val="00BBBB"/>
                </a:solidFill>
              </a:defRPr>
            </a:pPr>
          </a:p>
        </p:txBody>
      </p:sp>
      <p:sp>
        <p:nvSpPr>
          <p:cNvPr id="440" name="Google Shape;403;p19"/>
          <p:cNvSpPr txBox="1"/>
          <p:nvPr>
            <p:ph type="body" sz="quarter" idx="24"/>
          </p:nvPr>
        </p:nvSpPr>
        <p:spPr>
          <a:xfrm>
            <a:off x="4128615" y="3428998"/>
            <a:ext cx="2066545" cy="615619"/>
          </a:xfrm>
          <a:prstGeom prst="rect">
            <a:avLst/>
          </a:prstGeom>
        </p:spPr>
        <p:txBody>
          <a:bodyPr lIns="0" tIns="0" rIns="0" bIns="0" anchor="b"/>
          <a:lstStyle/>
          <a:p>
            <a:pPr marL="228600" indent="0" algn="ctr">
              <a:spcBef>
                <a:spcPts val="600"/>
              </a:spcBef>
              <a:buClrTx/>
              <a:buSzTx/>
              <a:buFontTx/>
              <a:buNone/>
              <a:defRPr b="1" sz="2000">
                <a:latin typeface="Gill Sans"/>
                <a:ea typeface="Gill Sans"/>
                <a:cs typeface="Gill Sans"/>
                <a:sym typeface="Gill Sans"/>
              </a:defRPr>
            </a:pPr>
          </a:p>
        </p:txBody>
      </p:sp>
      <p:sp>
        <p:nvSpPr>
          <p:cNvPr id="441" name="Google Shape;404;p19"/>
          <p:cNvSpPr/>
          <p:nvPr>
            <p:ph type="pic" sz="quarter" idx="25"/>
          </p:nvPr>
        </p:nvSpPr>
        <p:spPr>
          <a:xfrm>
            <a:off x="4130071" y="1179843"/>
            <a:ext cx="2066545" cy="2066545"/>
          </a:xfrm>
          <a:prstGeom prst="rect">
            <a:avLst/>
          </a:prstGeom>
          <a:ln>
            <a:solidFill>
              <a:srgbClr val="999999"/>
            </a:solidFill>
            <a:round/>
          </a:ln>
        </p:spPr>
        <p:txBody>
          <a:bodyPr lIns="91439" tIns="45719" rIns="91439" bIns="45719">
            <a:noAutofit/>
          </a:bodyPr>
          <a:lstStyle/>
          <a:p>
            <a:pPr/>
          </a:p>
        </p:txBody>
      </p:sp>
      <p:sp>
        <p:nvSpPr>
          <p:cNvPr id="442" name="Google Shape;405;p19"/>
          <p:cNvSpPr/>
          <p:nvPr>
            <p:ph type="pic" sz="quarter" idx="26"/>
          </p:nvPr>
        </p:nvSpPr>
        <p:spPr>
          <a:xfrm>
            <a:off x="9128072" y="1179843"/>
            <a:ext cx="2066545" cy="2066545"/>
          </a:xfrm>
          <a:prstGeom prst="rect">
            <a:avLst/>
          </a:prstGeom>
          <a:ln>
            <a:solidFill>
              <a:srgbClr val="999999"/>
            </a:solidFill>
            <a:round/>
          </a:ln>
        </p:spPr>
        <p:txBody>
          <a:bodyPr lIns="91439" tIns="45719" rIns="91439" bIns="45719">
            <a:noAutofit/>
          </a:bodyPr>
          <a:lstStyle/>
          <a:p>
            <a:pPr/>
          </a:p>
        </p:txBody>
      </p:sp>
      <p:sp>
        <p:nvSpPr>
          <p:cNvPr id="443" name="Google Shape;406;p19"/>
          <p:cNvSpPr/>
          <p:nvPr>
            <p:ph type="pic" sz="quarter" idx="27"/>
          </p:nvPr>
        </p:nvSpPr>
        <p:spPr>
          <a:xfrm>
            <a:off x="6629072" y="1179843"/>
            <a:ext cx="2066545" cy="2066545"/>
          </a:xfrm>
          <a:prstGeom prst="rect">
            <a:avLst/>
          </a:prstGeom>
          <a:ln>
            <a:solidFill>
              <a:srgbClr val="999999"/>
            </a:solidFill>
            <a:round/>
          </a:ln>
        </p:spPr>
        <p:txBody>
          <a:bodyPr lIns="91439" tIns="45719" rIns="91439" bIns="45719">
            <a:noAutofit/>
          </a:bodyPr>
          <a:lstStyle/>
          <a:p>
            <a:pPr/>
          </a:p>
        </p:txBody>
      </p:sp>
      <p:sp>
        <p:nvSpPr>
          <p:cNvPr id="444" name="Google Shape;407;p19"/>
          <p:cNvSpPr txBox="1"/>
          <p:nvPr>
            <p:ph type="body" sz="quarter" idx="28"/>
          </p:nvPr>
        </p:nvSpPr>
        <p:spPr>
          <a:xfrm>
            <a:off x="9127048" y="4355031"/>
            <a:ext cx="2066401" cy="1280959"/>
          </a:xfrm>
          <a:prstGeom prst="rect">
            <a:avLst/>
          </a:prstGeom>
        </p:spPr>
        <p:txBody>
          <a:bodyPr lIns="0" tIns="0" rIns="0" bIns="0"/>
          <a:lstStyle/>
          <a:p>
            <a:pPr marL="228600" indent="0" algn="ctr">
              <a:lnSpc>
                <a:spcPct val="100000"/>
              </a:lnSpc>
              <a:spcBef>
                <a:spcPts val="600"/>
              </a:spcBef>
              <a:buClrTx/>
              <a:buSzTx/>
              <a:buFontTx/>
              <a:buNone/>
              <a:defRPr sz="1400">
                <a:solidFill>
                  <a:srgbClr val="999999"/>
                </a:solidFill>
              </a:defRPr>
            </a:pPr>
          </a:p>
        </p:txBody>
      </p:sp>
      <p:sp>
        <p:nvSpPr>
          <p:cNvPr id="445" name="Google Shape;408;p19"/>
          <p:cNvSpPr txBox="1"/>
          <p:nvPr>
            <p:ph type="body" sz="quarter" idx="29"/>
          </p:nvPr>
        </p:nvSpPr>
        <p:spPr>
          <a:xfrm>
            <a:off x="9127046" y="4042831"/>
            <a:ext cx="2066401" cy="282992"/>
          </a:xfrm>
          <a:prstGeom prst="rect">
            <a:avLst/>
          </a:prstGeom>
        </p:spPr>
        <p:txBody>
          <a:bodyPr lIns="0" tIns="0" rIns="0" bIns="0" anchor="b"/>
          <a:lstStyle/>
          <a:p>
            <a:pPr marL="228600" indent="0" algn="ctr">
              <a:spcBef>
                <a:spcPts val="600"/>
              </a:spcBef>
              <a:buClrTx/>
              <a:buSzTx/>
              <a:buFontTx/>
              <a:buNone/>
              <a:defRPr i="1" sz="1600">
                <a:solidFill>
                  <a:srgbClr val="00BBBB"/>
                </a:solidFill>
              </a:defRPr>
            </a:pPr>
          </a:p>
        </p:txBody>
      </p:sp>
      <p:sp>
        <p:nvSpPr>
          <p:cNvPr id="446" name="Google Shape;409;p19"/>
          <p:cNvSpPr txBox="1"/>
          <p:nvPr>
            <p:ph type="body" sz="quarter" idx="30"/>
          </p:nvPr>
        </p:nvSpPr>
        <p:spPr>
          <a:xfrm>
            <a:off x="9127046" y="3428998"/>
            <a:ext cx="2066401" cy="615619"/>
          </a:xfrm>
          <a:prstGeom prst="rect">
            <a:avLst/>
          </a:prstGeom>
        </p:spPr>
        <p:txBody>
          <a:bodyPr lIns="0" tIns="0" rIns="0" bIns="0" anchor="b"/>
          <a:lstStyle/>
          <a:p>
            <a:pPr marL="228600" indent="0" algn="ctr">
              <a:spcBef>
                <a:spcPts val="600"/>
              </a:spcBef>
              <a:buClrTx/>
              <a:buSzTx/>
              <a:buFontTx/>
              <a:buNone/>
              <a:defRPr b="1" sz="2000">
                <a:latin typeface="Gill Sans"/>
                <a:ea typeface="Gill Sans"/>
                <a:cs typeface="Gill Sans"/>
                <a:sym typeface="Gill Sans"/>
              </a:defRPr>
            </a:pPr>
          </a:p>
        </p:txBody>
      </p:sp>
      <p:sp>
        <p:nvSpPr>
          <p:cNvPr id="447" name="Google Shape;410;p19"/>
          <p:cNvSpPr txBox="1"/>
          <p:nvPr>
            <p:ph type="body" sz="quarter" idx="31"/>
          </p:nvPr>
        </p:nvSpPr>
        <p:spPr>
          <a:xfrm>
            <a:off x="6629217" y="4355031"/>
            <a:ext cx="2066401" cy="1280959"/>
          </a:xfrm>
          <a:prstGeom prst="rect">
            <a:avLst/>
          </a:prstGeom>
        </p:spPr>
        <p:txBody>
          <a:bodyPr lIns="0" tIns="0" rIns="0" bIns="0"/>
          <a:lstStyle/>
          <a:p>
            <a:pPr marL="228600" indent="0" algn="ctr">
              <a:lnSpc>
                <a:spcPct val="100000"/>
              </a:lnSpc>
              <a:spcBef>
                <a:spcPts val="600"/>
              </a:spcBef>
              <a:buClrTx/>
              <a:buSzTx/>
              <a:buFontTx/>
              <a:buNone/>
              <a:defRPr sz="1400">
                <a:solidFill>
                  <a:srgbClr val="999999"/>
                </a:solidFill>
              </a:defRPr>
            </a:pPr>
          </a:p>
        </p:txBody>
      </p:sp>
      <p:sp>
        <p:nvSpPr>
          <p:cNvPr id="448" name="Google Shape;411;p19"/>
          <p:cNvSpPr txBox="1"/>
          <p:nvPr>
            <p:ph type="body" sz="quarter" idx="32"/>
          </p:nvPr>
        </p:nvSpPr>
        <p:spPr>
          <a:xfrm>
            <a:off x="6629216" y="4042831"/>
            <a:ext cx="2066401" cy="282992"/>
          </a:xfrm>
          <a:prstGeom prst="rect">
            <a:avLst/>
          </a:prstGeom>
        </p:spPr>
        <p:txBody>
          <a:bodyPr lIns="0" tIns="0" rIns="0" bIns="0" anchor="b"/>
          <a:lstStyle/>
          <a:p>
            <a:pPr marL="228600" indent="0" algn="ctr">
              <a:spcBef>
                <a:spcPts val="600"/>
              </a:spcBef>
              <a:buClrTx/>
              <a:buSzTx/>
              <a:buFontTx/>
              <a:buNone/>
              <a:defRPr i="1" sz="1600">
                <a:solidFill>
                  <a:srgbClr val="00BBBB"/>
                </a:solidFill>
              </a:defRPr>
            </a:pPr>
          </a:p>
        </p:txBody>
      </p:sp>
      <p:sp>
        <p:nvSpPr>
          <p:cNvPr id="449" name="Google Shape;412;p19"/>
          <p:cNvSpPr txBox="1"/>
          <p:nvPr>
            <p:ph type="body" sz="quarter" idx="33"/>
          </p:nvPr>
        </p:nvSpPr>
        <p:spPr>
          <a:xfrm>
            <a:off x="6627903" y="3428998"/>
            <a:ext cx="2066401" cy="615619"/>
          </a:xfrm>
          <a:prstGeom prst="rect">
            <a:avLst/>
          </a:prstGeom>
        </p:spPr>
        <p:txBody>
          <a:bodyPr lIns="0" tIns="0" rIns="0" bIns="0" anchor="b"/>
          <a:lstStyle/>
          <a:p>
            <a:pPr marL="228600" indent="0" algn="ctr">
              <a:spcBef>
                <a:spcPts val="600"/>
              </a:spcBef>
              <a:buClrTx/>
              <a:buSzTx/>
              <a:buFontTx/>
              <a:buNone/>
              <a:defRPr b="1" sz="2000">
                <a:latin typeface="Gill Sans"/>
                <a:ea typeface="Gill Sans"/>
                <a:cs typeface="Gill Sans"/>
                <a:sym typeface="Gill Sans"/>
              </a:defRPr>
            </a:pPr>
          </a:p>
        </p:txBody>
      </p:sp>
      <p:sp>
        <p:nvSpPr>
          <p:cNvPr id="450" name="Google Shape;413;p19"/>
          <p:cNvSpPr/>
          <p:nvPr/>
        </p:nvSpPr>
        <p:spPr>
          <a:xfrm>
            <a:off x="6195159" y="2217848"/>
            <a:ext cx="432001" cy="1"/>
          </a:xfrm>
          <a:prstGeom prst="line">
            <a:avLst/>
          </a:prstGeom>
          <a:ln>
            <a:solidFill>
              <a:srgbClr val="7F7F7F"/>
            </a:solidFill>
            <a:miter/>
          </a:ln>
        </p:spPr>
        <p:txBody>
          <a:bodyPr lIns="45719" rIns="45719"/>
          <a:lstStyle/>
          <a:p>
            <a:pPr/>
          </a:p>
        </p:txBody>
      </p:sp>
      <p:sp>
        <p:nvSpPr>
          <p:cNvPr id="451" name="Google Shape;414;p19"/>
          <p:cNvSpPr/>
          <p:nvPr/>
        </p:nvSpPr>
        <p:spPr>
          <a:xfrm>
            <a:off x="8703909" y="2216686"/>
            <a:ext cx="432001" cy="1"/>
          </a:xfrm>
          <a:prstGeom prst="line">
            <a:avLst/>
          </a:prstGeom>
          <a:ln>
            <a:solidFill>
              <a:srgbClr val="7F7F7F"/>
            </a:solidFill>
            <a:miter/>
          </a:ln>
        </p:spPr>
        <p:txBody>
          <a:bodyPr lIns="45719" rIns="45719"/>
          <a:lstStyle/>
          <a:p>
            <a:pPr/>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am Content Layout Slide">
    <p:spTree>
      <p:nvGrpSpPr>
        <p:cNvPr id="1" name=""/>
        <p:cNvGrpSpPr/>
        <p:nvPr/>
      </p:nvGrpSpPr>
      <p:grpSpPr>
        <a:xfrm>
          <a:off x="0" y="0"/>
          <a:ext cx="0" cy="0"/>
          <a:chOff x="0" y="0"/>
          <a:chExt cx="0" cy="0"/>
        </a:xfrm>
      </p:grpSpPr>
      <p:sp>
        <p:nvSpPr>
          <p:cNvPr id="458" name="Slide Number"/>
          <p:cNvSpPr txBox="1"/>
          <p:nvPr>
            <p:ph type="sldNum" sz="quarter" idx="2"/>
          </p:nvPr>
        </p:nvSpPr>
        <p:spPr>
          <a:prstGeom prst="rect">
            <a:avLst/>
          </a:prstGeom>
        </p:spPr>
        <p:txBody>
          <a:bodyPr/>
          <a:lstStyle/>
          <a:p>
            <a:pPr/>
            <a:fld id="{86CB4B4D-7CA3-9044-876B-883B54F8677D}" type="slidenum"/>
          </a:p>
        </p:txBody>
      </p:sp>
      <p:sp>
        <p:nvSpPr>
          <p:cNvPr id="459" name="Title Text"/>
          <p:cNvSpPr txBox="1"/>
          <p:nvPr>
            <p:ph type="title"/>
          </p:nvPr>
        </p:nvSpPr>
        <p:spPr>
          <a:xfrm>
            <a:off x="5104262" y="707529"/>
            <a:ext cx="6310888" cy="569087"/>
          </a:xfrm>
          <a:prstGeom prst="rect">
            <a:avLst/>
          </a:prstGeom>
        </p:spPr>
        <p:txBody>
          <a:bodyPr lIns="0" tIns="0" rIns="0" bIns="0" anchor="b"/>
          <a:lstStyle>
            <a:lvl1pPr algn="r"/>
          </a:lstStyle>
          <a:p>
            <a:pPr/>
            <a:r>
              <a:t>Title Text</a:t>
            </a:r>
          </a:p>
        </p:txBody>
      </p:sp>
      <p:sp>
        <p:nvSpPr>
          <p:cNvPr id="460" name="Body Level One…"/>
          <p:cNvSpPr txBox="1"/>
          <p:nvPr>
            <p:ph type="body" sz="quarter" idx="1"/>
          </p:nvPr>
        </p:nvSpPr>
        <p:spPr>
          <a:xfrm>
            <a:off x="5104262" y="1625820"/>
            <a:ext cx="6289863" cy="569086"/>
          </a:xfrm>
          <a:prstGeom prst="rect">
            <a:avLst/>
          </a:prstGeom>
        </p:spPr>
        <p:txBody>
          <a:bodyPr lIns="0" tIns="0" rIns="0" bIns="0"/>
          <a:lstStyle>
            <a:lvl1pPr marL="228600" indent="0" algn="r">
              <a:lnSpc>
                <a:spcPct val="100000"/>
              </a:lnSpc>
              <a:buClrTx/>
              <a:buSzTx/>
              <a:buFontTx/>
              <a:buNone/>
              <a:defRPr b="1" sz="1800">
                <a:solidFill>
                  <a:srgbClr val="00BBBB"/>
                </a:solidFill>
              </a:defRPr>
            </a:lvl1pPr>
            <a:lvl2pPr marL="228600" indent="457200" algn="r">
              <a:lnSpc>
                <a:spcPct val="100000"/>
              </a:lnSpc>
              <a:buClrTx/>
              <a:buSzTx/>
              <a:buFontTx/>
              <a:buNone/>
              <a:defRPr b="1" sz="1800">
                <a:solidFill>
                  <a:srgbClr val="00BBBB"/>
                </a:solidFill>
              </a:defRPr>
            </a:lvl2pPr>
            <a:lvl3pPr marL="228600" indent="914400" algn="r">
              <a:lnSpc>
                <a:spcPct val="100000"/>
              </a:lnSpc>
              <a:buClrTx/>
              <a:buSzTx/>
              <a:buFontTx/>
              <a:buNone/>
              <a:defRPr b="1" sz="1800">
                <a:solidFill>
                  <a:srgbClr val="00BBBB"/>
                </a:solidFill>
              </a:defRPr>
            </a:lvl3pPr>
            <a:lvl4pPr marL="228600" indent="1371600" algn="r">
              <a:lnSpc>
                <a:spcPct val="100000"/>
              </a:lnSpc>
              <a:buClrTx/>
              <a:buSzTx/>
              <a:buFontTx/>
              <a:buNone/>
              <a:defRPr b="1" sz="1800">
                <a:solidFill>
                  <a:srgbClr val="00BBBB"/>
                </a:solidFill>
              </a:defRPr>
            </a:lvl4pPr>
            <a:lvl5pPr marL="228600" indent="1828800" algn="r">
              <a:lnSpc>
                <a:spcPct val="100000"/>
              </a:lnSpc>
              <a:buClrTx/>
              <a:buSzTx/>
              <a:buFontTx/>
              <a:buNone/>
              <a:defRPr b="1" sz="1800">
                <a:solidFill>
                  <a:srgbClr val="00BBBB"/>
                </a:solidFill>
              </a:defRPr>
            </a:lvl5pPr>
          </a:lstStyle>
          <a:p>
            <a:pPr/>
            <a:r>
              <a:t>Body Level One</a:t>
            </a:r>
          </a:p>
          <a:p>
            <a:pPr lvl="1"/>
            <a:r>
              <a:t>Body Level Two</a:t>
            </a:r>
          </a:p>
          <a:p>
            <a:pPr lvl="2"/>
            <a:r>
              <a:t>Body Level Three</a:t>
            </a:r>
          </a:p>
          <a:p>
            <a:pPr lvl="3"/>
            <a:r>
              <a:t>Body Level Four</a:t>
            </a:r>
          </a:p>
          <a:p>
            <a:pPr lvl="4"/>
            <a:r>
              <a:t>Body Level Five</a:t>
            </a:r>
          </a:p>
        </p:txBody>
      </p:sp>
      <p:sp>
        <p:nvSpPr>
          <p:cNvPr id="461" name="Google Shape;422;p20"/>
          <p:cNvSpPr/>
          <p:nvPr>
            <p:ph type="pic" sz="quarter" idx="21"/>
          </p:nvPr>
        </p:nvSpPr>
        <p:spPr>
          <a:xfrm>
            <a:off x="831850" y="859664"/>
            <a:ext cx="1078992" cy="548641"/>
          </a:xfrm>
          <a:prstGeom prst="rect">
            <a:avLst/>
          </a:prstGeom>
        </p:spPr>
        <p:txBody>
          <a:bodyPr lIns="91439" tIns="45719" rIns="91439" bIns="45719">
            <a:noAutofit/>
          </a:bodyPr>
          <a:lstStyle/>
          <a:p>
            <a:pPr/>
          </a:p>
        </p:txBody>
      </p:sp>
      <p:grpSp>
        <p:nvGrpSpPr>
          <p:cNvPr id="464" name="Google Shape;423;p20"/>
          <p:cNvGrpSpPr/>
          <p:nvPr/>
        </p:nvGrpSpPr>
        <p:grpSpPr>
          <a:xfrm>
            <a:off x="7395279" y="1375202"/>
            <a:ext cx="4796721" cy="100801"/>
            <a:chOff x="0" y="0"/>
            <a:chExt cx="4796719" cy="100800"/>
          </a:xfrm>
        </p:grpSpPr>
        <p:sp>
          <p:nvSpPr>
            <p:cNvPr id="462" name="Google Shape;424;p20"/>
            <p:cNvSpPr/>
            <p:nvPr/>
          </p:nvSpPr>
          <p:spPr>
            <a:xfrm flipH="1" flipV="1">
              <a:off x="80719" y="50400"/>
              <a:ext cx="4716001" cy="1"/>
            </a:xfrm>
            <a:prstGeom prst="line">
              <a:avLst/>
            </a:prstGeom>
            <a:noFill/>
            <a:ln w="9525" cap="flat">
              <a:solidFill>
                <a:srgbClr val="7F7F7F"/>
              </a:solidFill>
              <a:prstDash val="solid"/>
              <a:miter lim="800000"/>
            </a:ln>
            <a:effectLst/>
          </p:spPr>
          <p:txBody>
            <a:bodyPr wrap="square" lIns="45719" tIns="45719" rIns="45719" bIns="45719" numCol="1" anchor="t">
              <a:noAutofit/>
            </a:bodyPr>
            <a:lstStyle/>
            <a:p>
              <a:pPr/>
            </a:p>
          </p:txBody>
        </p:sp>
        <p:sp>
          <p:nvSpPr>
            <p:cNvPr id="463" name="Google Shape;425;p20"/>
            <p:cNvSpPr/>
            <p:nvPr/>
          </p:nvSpPr>
          <p:spPr>
            <a:xfrm flipH="1">
              <a:off x="0" y="0"/>
              <a:ext cx="105267" cy="100801"/>
            </a:xfrm>
            <a:prstGeom prst="ellipse">
              <a:avLst/>
            </a:prstGeom>
            <a:solidFill>
              <a:srgbClr val="7F7F7F"/>
            </a:solidFill>
            <a:ln w="12700" cap="flat">
              <a:noFill/>
              <a:miter lim="400000"/>
            </a:ln>
            <a:effectLst/>
          </p:spPr>
          <p:txBody>
            <a:bodyPr wrap="square" lIns="45719" tIns="45719" rIns="45719" bIns="45719" numCol="1" anchor="ctr">
              <a:noAutofit/>
            </a:bodyPr>
            <a:lstStyle/>
            <a:p>
              <a:pPr algn="ctr">
                <a:defRPr sz="1800">
                  <a:solidFill>
                    <a:srgbClr val="000000"/>
                  </a:solidFill>
                  <a:latin typeface="Quattrocento Sans"/>
                  <a:ea typeface="Quattrocento Sans"/>
                  <a:cs typeface="Quattrocento Sans"/>
                  <a:sym typeface="Quattrocento Sans"/>
                </a:defRPr>
              </a:pPr>
            </a:p>
          </p:txBody>
        </p:sp>
      </p:grpSp>
      <p:sp>
        <p:nvSpPr>
          <p:cNvPr id="465" name="Google Shape;426;p20"/>
          <p:cNvSpPr txBox="1"/>
          <p:nvPr>
            <p:ph type="body" sz="quarter" idx="22"/>
          </p:nvPr>
        </p:nvSpPr>
        <p:spPr>
          <a:xfrm>
            <a:off x="1958968" y="3372939"/>
            <a:ext cx="2297722" cy="328344"/>
          </a:xfrm>
          <a:prstGeom prst="rect">
            <a:avLst/>
          </a:prstGeom>
        </p:spPr>
        <p:txBody>
          <a:bodyPr lIns="0" tIns="0" rIns="0" bIns="0"/>
          <a:lstStyle/>
          <a:p>
            <a:pPr marL="228600" indent="0">
              <a:lnSpc>
                <a:spcPct val="100000"/>
              </a:lnSpc>
              <a:spcBef>
                <a:spcPts val="600"/>
              </a:spcBef>
              <a:buClrTx/>
              <a:buSzTx/>
              <a:buFontTx/>
              <a:buNone/>
              <a:defRPr i="1" sz="1600">
                <a:solidFill>
                  <a:srgbClr val="00BBBB"/>
                </a:solidFill>
              </a:defRPr>
            </a:pPr>
          </a:p>
        </p:txBody>
      </p:sp>
      <p:sp>
        <p:nvSpPr>
          <p:cNvPr id="466" name="Google Shape;427;p20"/>
          <p:cNvSpPr/>
          <p:nvPr/>
        </p:nvSpPr>
        <p:spPr>
          <a:xfrm>
            <a:off x="11580000" y="6020920"/>
            <a:ext cx="612001" cy="1"/>
          </a:xfrm>
          <a:prstGeom prst="line">
            <a:avLst/>
          </a:prstGeom>
          <a:ln>
            <a:solidFill>
              <a:srgbClr val="7F7F7F"/>
            </a:solidFill>
            <a:miter/>
          </a:ln>
        </p:spPr>
        <p:txBody>
          <a:bodyPr lIns="45719" rIns="45719"/>
          <a:lstStyle/>
          <a:p>
            <a:pPr/>
          </a:p>
        </p:txBody>
      </p:sp>
      <p:sp>
        <p:nvSpPr>
          <p:cNvPr id="467" name="Google Shape;428;p20"/>
          <p:cNvSpPr/>
          <p:nvPr/>
        </p:nvSpPr>
        <p:spPr>
          <a:xfrm>
            <a:off x="11466562" y="5966055"/>
            <a:ext cx="109729" cy="109729"/>
          </a:xfrm>
          <a:prstGeom prst="ellipse">
            <a:avLst/>
          </a:prstGeom>
          <a:ln>
            <a:solidFill>
              <a:srgbClr val="7F7F7F"/>
            </a:solidFill>
            <a:miter/>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468" name="Google Shape;429;p20"/>
          <p:cNvSpPr/>
          <p:nvPr/>
        </p:nvSpPr>
        <p:spPr>
          <a:xfrm flipV="1">
            <a:off x="-1" y="6020920"/>
            <a:ext cx="803277" cy="469"/>
          </a:xfrm>
          <a:prstGeom prst="line">
            <a:avLst/>
          </a:prstGeom>
          <a:ln>
            <a:solidFill>
              <a:srgbClr val="7F7F7F"/>
            </a:solidFill>
            <a:miter/>
          </a:ln>
        </p:spPr>
        <p:txBody>
          <a:bodyPr lIns="45719" rIns="45719"/>
          <a:lstStyle/>
          <a:p>
            <a:pPr/>
          </a:p>
        </p:txBody>
      </p:sp>
      <p:sp>
        <p:nvSpPr>
          <p:cNvPr id="469" name="Google Shape;430;p20"/>
          <p:cNvSpPr/>
          <p:nvPr/>
        </p:nvSpPr>
        <p:spPr>
          <a:xfrm>
            <a:off x="809309" y="5879655"/>
            <a:ext cx="283465" cy="283465"/>
          </a:xfrm>
          <a:prstGeom prst="ellipse">
            <a:avLst/>
          </a:prstGeom>
          <a:ln>
            <a:solidFill>
              <a:srgbClr val="7F7F7F"/>
            </a:solidFill>
            <a:miter/>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470" name="Google Shape;431;p20"/>
          <p:cNvSpPr txBox="1"/>
          <p:nvPr>
            <p:ph type="body" sz="quarter" idx="23"/>
          </p:nvPr>
        </p:nvSpPr>
        <p:spPr>
          <a:xfrm>
            <a:off x="1958968" y="2960253"/>
            <a:ext cx="2297722" cy="328344"/>
          </a:xfrm>
          <a:prstGeom prst="rect">
            <a:avLst/>
          </a:prstGeom>
        </p:spPr>
        <p:txBody>
          <a:bodyPr lIns="0" tIns="0" rIns="0" bIns="0" anchor="b"/>
          <a:lstStyle/>
          <a:p>
            <a:pPr marL="228600" indent="0">
              <a:spcBef>
                <a:spcPts val="600"/>
              </a:spcBef>
              <a:buClrTx/>
              <a:buSzTx/>
              <a:buFontTx/>
              <a:buNone/>
              <a:defRPr b="1" sz="2000">
                <a:latin typeface="Gill Sans"/>
                <a:ea typeface="Gill Sans"/>
                <a:cs typeface="Gill Sans"/>
                <a:sym typeface="Gill Sans"/>
              </a:defRPr>
            </a:pPr>
          </a:p>
        </p:txBody>
      </p:sp>
      <p:sp>
        <p:nvSpPr>
          <p:cNvPr id="471" name="Google Shape;432;p20"/>
          <p:cNvSpPr/>
          <p:nvPr>
            <p:ph type="pic" sz="quarter" idx="24"/>
          </p:nvPr>
        </p:nvSpPr>
        <p:spPr>
          <a:xfrm>
            <a:off x="721841" y="2764035"/>
            <a:ext cx="1106425" cy="1106425"/>
          </a:xfrm>
          <a:prstGeom prst="rect">
            <a:avLst/>
          </a:prstGeom>
          <a:ln>
            <a:solidFill>
              <a:srgbClr val="7F7F7F"/>
            </a:solidFill>
            <a:round/>
          </a:ln>
        </p:spPr>
        <p:txBody>
          <a:bodyPr lIns="91439" tIns="45719" rIns="91439" bIns="45719">
            <a:noAutofit/>
          </a:bodyPr>
          <a:lstStyle/>
          <a:p>
            <a:pPr/>
          </a:p>
        </p:txBody>
      </p:sp>
      <p:sp>
        <p:nvSpPr>
          <p:cNvPr id="472" name="Google Shape;433;p20"/>
          <p:cNvSpPr/>
          <p:nvPr/>
        </p:nvSpPr>
        <p:spPr>
          <a:xfrm>
            <a:off x="0" y="3288596"/>
            <a:ext cx="720000" cy="1"/>
          </a:xfrm>
          <a:prstGeom prst="line">
            <a:avLst/>
          </a:prstGeom>
          <a:ln>
            <a:solidFill>
              <a:srgbClr val="999999"/>
            </a:solidFill>
            <a:miter/>
          </a:ln>
        </p:spPr>
        <p:txBody>
          <a:bodyPr lIns="45719" rIns="45719"/>
          <a:lstStyle/>
          <a:p>
            <a:pPr/>
          </a:p>
        </p:txBody>
      </p:sp>
      <p:sp>
        <p:nvSpPr>
          <p:cNvPr id="473" name="Google Shape;434;p20"/>
          <p:cNvSpPr txBox="1"/>
          <p:nvPr>
            <p:ph type="body" sz="quarter" idx="25"/>
          </p:nvPr>
        </p:nvSpPr>
        <p:spPr>
          <a:xfrm>
            <a:off x="1957127" y="4800796"/>
            <a:ext cx="2297723" cy="328344"/>
          </a:xfrm>
          <a:prstGeom prst="rect">
            <a:avLst/>
          </a:prstGeom>
        </p:spPr>
        <p:txBody>
          <a:bodyPr lIns="0" tIns="0" rIns="0" bIns="0"/>
          <a:lstStyle/>
          <a:p>
            <a:pPr marL="228600" indent="0">
              <a:lnSpc>
                <a:spcPct val="100000"/>
              </a:lnSpc>
              <a:spcBef>
                <a:spcPts val="600"/>
              </a:spcBef>
              <a:buClrTx/>
              <a:buSzTx/>
              <a:buFontTx/>
              <a:buNone/>
              <a:defRPr i="1" sz="1600">
                <a:solidFill>
                  <a:srgbClr val="00BBBB"/>
                </a:solidFill>
              </a:defRPr>
            </a:pPr>
          </a:p>
        </p:txBody>
      </p:sp>
      <p:sp>
        <p:nvSpPr>
          <p:cNvPr id="474" name="Google Shape;435;p20"/>
          <p:cNvSpPr txBox="1"/>
          <p:nvPr>
            <p:ph type="body" sz="quarter" idx="26"/>
          </p:nvPr>
        </p:nvSpPr>
        <p:spPr>
          <a:xfrm>
            <a:off x="1957127" y="4388110"/>
            <a:ext cx="2297723" cy="328344"/>
          </a:xfrm>
          <a:prstGeom prst="rect">
            <a:avLst/>
          </a:prstGeom>
        </p:spPr>
        <p:txBody>
          <a:bodyPr lIns="0" tIns="0" rIns="0" bIns="0" anchor="b"/>
          <a:lstStyle/>
          <a:p>
            <a:pPr marL="228600" indent="0">
              <a:spcBef>
                <a:spcPts val="600"/>
              </a:spcBef>
              <a:buClrTx/>
              <a:buSzTx/>
              <a:buFontTx/>
              <a:buNone/>
              <a:defRPr b="1" sz="2000">
                <a:latin typeface="Gill Sans"/>
                <a:ea typeface="Gill Sans"/>
                <a:cs typeface="Gill Sans"/>
                <a:sym typeface="Gill Sans"/>
              </a:defRPr>
            </a:pPr>
          </a:p>
        </p:txBody>
      </p:sp>
      <p:sp>
        <p:nvSpPr>
          <p:cNvPr id="475" name="Google Shape;436;p20"/>
          <p:cNvSpPr/>
          <p:nvPr>
            <p:ph type="pic" sz="quarter" idx="27"/>
          </p:nvPr>
        </p:nvSpPr>
        <p:spPr>
          <a:xfrm>
            <a:off x="719999" y="4191892"/>
            <a:ext cx="1106426" cy="1106426"/>
          </a:xfrm>
          <a:prstGeom prst="rect">
            <a:avLst/>
          </a:prstGeom>
          <a:ln>
            <a:solidFill>
              <a:srgbClr val="7F7F7F"/>
            </a:solidFill>
            <a:round/>
          </a:ln>
        </p:spPr>
        <p:txBody>
          <a:bodyPr lIns="91439" tIns="45719" rIns="91439" bIns="45719">
            <a:noAutofit/>
          </a:bodyPr>
          <a:lstStyle/>
          <a:p>
            <a:pPr/>
          </a:p>
        </p:txBody>
      </p:sp>
      <p:sp>
        <p:nvSpPr>
          <p:cNvPr id="476" name="Google Shape;437;p20"/>
          <p:cNvSpPr/>
          <p:nvPr/>
        </p:nvSpPr>
        <p:spPr>
          <a:xfrm flipV="1">
            <a:off x="1273035" y="3866943"/>
            <a:ext cx="1" cy="324002"/>
          </a:xfrm>
          <a:prstGeom prst="line">
            <a:avLst/>
          </a:prstGeom>
          <a:ln>
            <a:solidFill>
              <a:srgbClr val="999999"/>
            </a:solidFill>
            <a:miter/>
          </a:ln>
        </p:spPr>
        <p:txBody>
          <a:bodyPr lIns="45719" rIns="45719"/>
          <a:lstStyle/>
          <a:p>
            <a:pPr/>
          </a:p>
        </p:txBody>
      </p:sp>
      <p:sp>
        <p:nvSpPr>
          <p:cNvPr id="477" name="Google Shape;438;p20"/>
          <p:cNvSpPr txBox="1"/>
          <p:nvPr>
            <p:ph type="body" sz="quarter" idx="28"/>
          </p:nvPr>
        </p:nvSpPr>
        <p:spPr>
          <a:xfrm>
            <a:off x="5708708" y="3372939"/>
            <a:ext cx="2297723" cy="328344"/>
          </a:xfrm>
          <a:prstGeom prst="rect">
            <a:avLst/>
          </a:prstGeom>
        </p:spPr>
        <p:txBody>
          <a:bodyPr lIns="0" tIns="0" rIns="0" bIns="0"/>
          <a:lstStyle/>
          <a:p>
            <a:pPr marL="228600" indent="0">
              <a:lnSpc>
                <a:spcPct val="100000"/>
              </a:lnSpc>
              <a:spcBef>
                <a:spcPts val="600"/>
              </a:spcBef>
              <a:buClrTx/>
              <a:buSzTx/>
              <a:buFontTx/>
              <a:buNone/>
              <a:defRPr i="1" sz="1600">
                <a:solidFill>
                  <a:srgbClr val="00BBBB"/>
                </a:solidFill>
              </a:defRPr>
            </a:pPr>
          </a:p>
        </p:txBody>
      </p:sp>
      <p:sp>
        <p:nvSpPr>
          <p:cNvPr id="478" name="Google Shape;439;p20"/>
          <p:cNvSpPr txBox="1"/>
          <p:nvPr>
            <p:ph type="body" sz="quarter" idx="29"/>
          </p:nvPr>
        </p:nvSpPr>
        <p:spPr>
          <a:xfrm>
            <a:off x="5708708" y="2960253"/>
            <a:ext cx="2297723" cy="328344"/>
          </a:xfrm>
          <a:prstGeom prst="rect">
            <a:avLst/>
          </a:prstGeom>
        </p:spPr>
        <p:txBody>
          <a:bodyPr lIns="0" tIns="0" rIns="0" bIns="0" anchor="b"/>
          <a:lstStyle/>
          <a:p>
            <a:pPr marL="228600" indent="0">
              <a:spcBef>
                <a:spcPts val="600"/>
              </a:spcBef>
              <a:buClrTx/>
              <a:buSzTx/>
              <a:buFontTx/>
              <a:buNone/>
              <a:defRPr b="1" sz="2000">
                <a:latin typeface="Gill Sans"/>
                <a:ea typeface="Gill Sans"/>
                <a:cs typeface="Gill Sans"/>
                <a:sym typeface="Gill Sans"/>
              </a:defRPr>
            </a:pPr>
          </a:p>
        </p:txBody>
      </p:sp>
      <p:sp>
        <p:nvSpPr>
          <p:cNvPr id="479" name="Google Shape;440;p20"/>
          <p:cNvSpPr txBox="1"/>
          <p:nvPr>
            <p:ph type="body" sz="quarter" idx="30"/>
          </p:nvPr>
        </p:nvSpPr>
        <p:spPr>
          <a:xfrm>
            <a:off x="5704578" y="4800796"/>
            <a:ext cx="2297723" cy="328344"/>
          </a:xfrm>
          <a:prstGeom prst="rect">
            <a:avLst/>
          </a:prstGeom>
        </p:spPr>
        <p:txBody>
          <a:bodyPr lIns="0" tIns="0" rIns="0" bIns="0"/>
          <a:lstStyle/>
          <a:p>
            <a:pPr marL="228600" indent="0">
              <a:lnSpc>
                <a:spcPct val="100000"/>
              </a:lnSpc>
              <a:spcBef>
                <a:spcPts val="600"/>
              </a:spcBef>
              <a:buClrTx/>
              <a:buSzTx/>
              <a:buFontTx/>
              <a:buNone/>
              <a:defRPr i="1" sz="1600">
                <a:solidFill>
                  <a:srgbClr val="00BBBB"/>
                </a:solidFill>
              </a:defRPr>
            </a:pPr>
          </a:p>
        </p:txBody>
      </p:sp>
      <p:sp>
        <p:nvSpPr>
          <p:cNvPr id="480" name="Google Shape;441;p20"/>
          <p:cNvSpPr txBox="1"/>
          <p:nvPr>
            <p:ph type="body" sz="quarter" idx="31"/>
          </p:nvPr>
        </p:nvSpPr>
        <p:spPr>
          <a:xfrm>
            <a:off x="5704578" y="4388110"/>
            <a:ext cx="2297723" cy="328344"/>
          </a:xfrm>
          <a:prstGeom prst="rect">
            <a:avLst/>
          </a:prstGeom>
        </p:spPr>
        <p:txBody>
          <a:bodyPr lIns="0" tIns="0" rIns="0" bIns="0" anchor="b"/>
          <a:lstStyle/>
          <a:p>
            <a:pPr marL="228600" indent="0">
              <a:spcBef>
                <a:spcPts val="600"/>
              </a:spcBef>
              <a:buClrTx/>
              <a:buSzTx/>
              <a:buFontTx/>
              <a:buNone/>
              <a:defRPr b="1" sz="2000">
                <a:latin typeface="Gill Sans"/>
                <a:ea typeface="Gill Sans"/>
                <a:cs typeface="Gill Sans"/>
                <a:sym typeface="Gill Sans"/>
              </a:defRPr>
            </a:pPr>
          </a:p>
        </p:txBody>
      </p:sp>
      <p:sp>
        <p:nvSpPr>
          <p:cNvPr id="481" name="Google Shape;442;p20"/>
          <p:cNvSpPr txBox="1"/>
          <p:nvPr>
            <p:ph type="body" sz="quarter" idx="32"/>
          </p:nvPr>
        </p:nvSpPr>
        <p:spPr>
          <a:xfrm>
            <a:off x="9453870" y="3372939"/>
            <a:ext cx="2297723" cy="328344"/>
          </a:xfrm>
          <a:prstGeom prst="rect">
            <a:avLst/>
          </a:prstGeom>
        </p:spPr>
        <p:txBody>
          <a:bodyPr lIns="0" tIns="0" rIns="0" bIns="0"/>
          <a:lstStyle/>
          <a:p>
            <a:pPr marL="228600" indent="0">
              <a:lnSpc>
                <a:spcPct val="100000"/>
              </a:lnSpc>
              <a:spcBef>
                <a:spcPts val="600"/>
              </a:spcBef>
              <a:buClrTx/>
              <a:buSzTx/>
              <a:buFontTx/>
              <a:buNone/>
              <a:defRPr i="1" sz="1600">
                <a:solidFill>
                  <a:srgbClr val="00BBBB"/>
                </a:solidFill>
              </a:defRPr>
            </a:pPr>
          </a:p>
        </p:txBody>
      </p:sp>
      <p:sp>
        <p:nvSpPr>
          <p:cNvPr id="482" name="Google Shape;443;p20"/>
          <p:cNvSpPr txBox="1"/>
          <p:nvPr>
            <p:ph type="body" sz="quarter" idx="33"/>
          </p:nvPr>
        </p:nvSpPr>
        <p:spPr>
          <a:xfrm>
            <a:off x="9453870" y="2960253"/>
            <a:ext cx="2297723" cy="328344"/>
          </a:xfrm>
          <a:prstGeom prst="rect">
            <a:avLst/>
          </a:prstGeom>
        </p:spPr>
        <p:txBody>
          <a:bodyPr lIns="0" tIns="0" rIns="0" bIns="0" anchor="b"/>
          <a:lstStyle/>
          <a:p>
            <a:pPr marL="228600" indent="0">
              <a:spcBef>
                <a:spcPts val="600"/>
              </a:spcBef>
              <a:buClrTx/>
              <a:buSzTx/>
              <a:buFontTx/>
              <a:buNone/>
              <a:defRPr b="1" sz="2000">
                <a:latin typeface="Gill Sans"/>
                <a:ea typeface="Gill Sans"/>
                <a:cs typeface="Gill Sans"/>
                <a:sym typeface="Gill Sans"/>
              </a:defRPr>
            </a:pPr>
          </a:p>
        </p:txBody>
      </p:sp>
      <p:sp>
        <p:nvSpPr>
          <p:cNvPr id="483" name="Google Shape;444;p20"/>
          <p:cNvSpPr txBox="1"/>
          <p:nvPr>
            <p:ph type="body" sz="quarter" idx="34"/>
          </p:nvPr>
        </p:nvSpPr>
        <p:spPr>
          <a:xfrm>
            <a:off x="9452029" y="4800796"/>
            <a:ext cx="2297723" cy="328344"/>
          </a:xfrm>
          <a:prstGeom prst="rect">
            <a:avLst/>
          </a:prstGeom>
        </p:spPr>
        <p:txBody>
          <a:bodyPr lIns="0" tIns="0" rIns="0" bIns="0"/>
          <a:lstStyle/>
          <a:p>
            <a:pPr marL="228600" indent="0">
              <a:lnSpc>
                <a:spcPct val="100000"/>
              </a:lnSpc>
              <a:spcBef>
                <a:spcPts val="600"/>
              </a:spcBef>
              <a:buClrTx/>
              <a:buSzTx/>
              <a:buFontTx/>
              <a:buNone/>
              <a:defRPr i="1" sz="1600">
                <a:solidFill>
                  <a:srgbClr val="00BBBB"/>
                </a:solidFill>
              </a:defRPr>
            </a:pPr>
          </a:p>
        </p:txBody>
      </p:sp>
      <p:sp>
        <p:nvSpPr>
          <p:cNvPr id="484" name="Google Shape;445;p20"/>
          <p:cNvSpPr txBox="1"/>
          <p:nvPr>
            <p:ph type="body" sz="quarter" idx="35"/>
          </p:nvPr>
        </p:nvSpPr>
        <p:spPr>
          <a:xfrm>
            <a:off x="9452029" y="4388110"/>
            <a:ext cx="2297723" cy="328344"/>
          </a:xfrm>
          <a:prstGeom prst="rect">
            <a:avLst/>
          </a:prstGeom>
        </p:spPr>
        <p:txBody>
          <a:bodyPr lIns="0" tIns="0" rIns="0" bIns="0" anchor="b"/>
          <a:lstStyle/>
          <a:p>
            <a:pPr marL="228600" indent="0">
              <a:spcBef>
                <a:spcPts val="600"/>
              </a:spcBef>
              <a:buClrTx/>
              <a:buSzTx/>
              <a:buFontTx/>
              <a:buNone/>
              <a:defRPr b="1" sz="2000">
                <a:latin typeface="Gill Sans"/>
                <a:ea typeface="Gill Sans"/>
                <a:cs typeface="Gill Sans"/>
                <a:sym typeface="Gill Sans"/>
              </a:defRPr>
            </a:pPr>
          </a:p>
        </p:txBody>
      </p:sp>
      <p:sp>
        <p:nvSpPr>
          <p:cNvPr id="485" name="Google Shape;446;p20"/>
          <p:cNvSpPr/>
          <p:nvPr/>
        </p:nvSpPr>
        <p:spPr>
          <a:xfrm flipV="1">
            <a:off x="5025211" y="3870634"/>
            <a:ext cx="1" cy="2988001"/>
          </a:xfrm>
          <a:prstGeom prst="line">
            <a:avLst/>
          </a:prstGeom>
          <a:ln>
            <a:solidFill>
              <a:srgbClr val="999999"/>
            </a:solidFill>
            <a:miter/>
          </a:ln>
        </p:spPr>
        <p:txBody>
          <a:bodyPr lIns="45719" rIns="45719"/>
          <a:lstStyle/>
          <a:p>
            <a:pPr/>
          </a:p>
        </p:txBody>
      </p:sp>
      <p:sp>
        <p:nvSpPr>
          <p:cNvPr id="486" name="Google Shape;447;p20"/>
          <p:cNvSpPr/>
          <p:nvPr/>
        </p:nvSpPr>
        <p:spPr>
          <a:xfrm flipV="1">
            <a:off x="8767559" y="3870633"/>
            <a:ext cx="1" cy="2988001"/>
          </a:xfrm>
          <a:prstGeom prst="line">
            <a:avLst/>
          </a:prstGeom>
          <a:ln>
            <a:solidFill>
              <a:srgbClr val="999999"/>
            </a:solidFill>
            <a:miter/>
          </a:ln>
        </p:spPr>
        <p:txBody>
          <a:bodyPr lIns="45719" rIns="45719"/>
          <a:lstStyle/>
          <a:p>
            <a:pPr/>
          </a:p>
        </p:txBody>
      </p:sp>
      <p:sp>
        <p:nvSpPr>
          <p:cNvPr id="487" name="Google Shape;448;p20"/>
          <p:cNvSpPr/>
          <p:nvPr>
            <p:ph type="pic" sz="quarter" idx="36"/>
          </p:nvPr>
        </p:nvSpPr>
        <p:spPr>
          <a:xfrm>
            <a:off x="4467450" y="4191892"/>
            <a:ext cx="1106425" cy="1106426"/>
          </a:xfrm>
          <a:prstGeom prst="rect">
            <a:avLst/>
          </a:prstGeom>
          <a:ln>
            <a:solidFill>
              <a:srgbClr val="7F7F7F"/>
            </a:solidFill>
            <a:round/>
          </a:ln>
        </p:spPr>
        <p:txBody>
          <a:bodyPr lIns="91439" tIns="45719" rIns="91439" bIns="45719">
            <a:noAutofit/>
          </a:bodyPr>
          <a:lstStyle/>
          <a:p>
            <a:pPr/>
          </a:p>
        </p:txBody>
      </p:sp>
      <p:sp>
        <p:nvSpPr>
          <p:cNvPr id="488" name="Google Shape;449;p20"/>
          <p:cNvSpPr/>
          <p:nvPr>
            <p:ph type="pic" sz="quarter" idx="37"/>
          </p:nvPr>
        </p:nvSpPr>
        <p:spPr>
          <a:xfrm>
            <a:off x="8214901" y="4191892"/>
            <a:ext cx="1106425" cy="1106426"/>
          </a:xfrm>
          <a:prstGeom prst="rect">
            <a:avLst/>
          </a:prstGeom>
          <a:ln>
            <a:solidFill>
              <a:srgbClr val="7F7F7F"/>
            </a:solidFill>
            <a:round/>
          </a:ln>
        </p:spPr>
        <p:txBody>
          <a:bodyPr lIns="91439" tIns="45719" rIns="91439" bIns="45719">
            <a:noAutofit/>
          </a:bodyPr>
          <a:lstStyle/>
          <a:p>
            <a:pPr/>
          </a:p>
        </p:txBody>
      </p:sp>
      <p:sp>
        <p:nvSpPr>
          <p:cNvPr id="489" name="Google Shape;450;p20"/>
          <p:cNvSpPr/>
          <p:nvPr>
            <p:ph type="pic" sz="quarter" idx="38"/>
          </p:nvPr>
        </p:nvSpPr>
        <p:spPr>
          <a:xfrm>
            <a:off x="4469291" y="2764035"/>
            <a:ext cx="1106425" cy="1106425"/>
          </a:xfrm>
          <a:prstGeom prst="rect">
            <a:avLst/>
          </a:prstGeom>
          <a:ln>
            <a:solidFill>
              <a:srgbClr val="7F7F7F"/>
            </a:solidFill>
            <a:round/>
          </a:ln>
        </p:spPr>
        <p:txBody>
          <a:bodyPr lIns="91439" tIns="45719" rIns="91439" bIns="45719">
            <a:noAutofit/>
          </a:bodyPr>
          <a:lstStyle/>
          <a:p>
            <a:pPr/>
          </a:p>
        </p:txBody>
      </p:sp>
      <p:sp>
        <p:nvSpPr>
          <p:cNvPr id="490" name="Google Shape;451;p20"/>
          <p:cNvSpPr/>
          <p:nvPr>
            <p:ph type="pic" sz="quarter" idx="39"/>
          </p:nvPr>
        </p:nvSpPr>
        <p:spPr>
          <a:xfrm>
            <a:off x="8216742" y="2764035"/>
            <a:ext cx="1106425" cy="1106425"/>
          </a:xfrm>
          <a:prstGeom prst="rect">
            <a:avLst/>
          </a:prstGeom>
          <a:ln>
            <a:solidFill>
              <a:srgbClr val="7F7F7F"/>
            </a:solidFill>
            <a:round/>
          </a:ln>
        </p:spPr>
        <p:txBody>
          <a:bodyPr lIns="91439" tIns="45719" rIns="91439" bIns="45719">
            <a:noAutofit/>
          </a:bodyPr>
          <a:lstStyle/>
          <a:p>
            <a:pPr/>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with image">
    <p:spTree>
      <p:nvGrpSpPr>
        <p:cNvPr id="1" name=""/>
        <p:cNvGrpSpPr/>
        <p:nvPr/>
      </p:nvGrpSpPr>
      <p:grpSpPr>
        <a:xfrm>
          <a:off x="0" y="0"/>
          <a:ext cx="0" cy="0"/>
          <a:chOff x="0" y="0"/>
          <a:chExt cx="0" cy="0"/>
        </a:xfrm>
      </p:grpSpPr>
      <p:sp>
        <p:nvSpPr>
          <p:cNvPr id="40" name="Title Text"/>
          <p:cNvSpPr txBox="1"/>
          <p:nvPr>
            <p:ph type="title"/>
          </p:nvPr>
        </p:nvSpPr>
        <p:spPr>
          <a:xfrm>
            <a:off x="803276" y="2091022"/>
            <a:ext cx="5021940" cy="804339"/>
          </a:xfrm>
          <a:prstGeom prst="rect">
            <a:avLst/>
          </a:prstGeom>
        </p:spPr>
        <p:txBody>
          <a:bodyPr lIns="0" tIns="0" rIns="0" bIns="0" anchor="b"/>
          <a:lstStyle/>
          <a:p>
            <a:pPr/>
            <a:r>
              <a:t>Title Text</a:t>
            </a:r>
          </a:p>
        </p:txBody>
      </p:sp>
      <p:sp>
        <p:nvSpPr>
          <p:cNvPr id="41" name="Body Level One…"/>
          <p:cNvSpPr txBox="1"/>
          <p:nvPr>
            <p:ph type="body" sz="quarter" idx="1"/>
          </p:nvPr>
        </p:nvSpPr>
        <p:spPr>
          <a:xfrm>
            <a:off x="826769" y="3244567"/>
            <a:ext cx="4205906" cy="569086"/>
          </a:xfrm>
          <a:prstGeom prst="rect">
            <a:avLst/>
          </a:prstGeom>
        </p:spPr>
        <p:txBody>
          <a:bodyPr lIns="0" tIns="0" rIns="0" bIns="0"/>
          <a:lstStyle>
            <a:lvl1pPr marL="228600" indent="0">
              <a:lnSpc>
                <a:spcPct val="100000"/>
              </a:lnSpc>
              <a:buClrTx/>
              <a:buSzTx/>
              <a:buFontTx/>
              <a:buNone/>
              <a:defRPr b="1" sz="1800">
                <a:solidFill>
                  <a:srgbClr val="00BBBB"/>
                </a:solidFill>
              </a:defRPr>
            </a:lvl1pPr>
            <a:lvl2pPr marL="228600" indent="457200">
              <a:lnSpc>
                <a:spcPct val="100000"/>
              </a:lnSpc>
              <a:buClrTx/>
              <a:buSzTx/>
              <a:buFontTx/>
              <a:buNone/>
              <a:defRPr b="1" sz="1800">
                <a:solidFill>
                  <a:srgbClr val="00BBBB"/>
                </a:solidFill>
              </a:defRPr>
            </a:lvl2pPr>
            <a:lvl3pPr marL="228600" indent="914400">
              <a:lnSpc>
                <a:spcPct val="100000"/>
              </a:lnSpc>
              <a:buClrTx/>
              <a:buSzTx/>
              <a:buFontTx/>
              <a:buNone/>
              <a:defRPr b="1" sz="1800">
                <a:solidFill>
                  <a:srgbClr val="00BBBB"/>
                </a:solidFill>
              </a:defRPr>
            </a:lvl3pPr>
            <a:lvl4pPr marL="228600" indent="1371600">
              <a:lnSpc>
                <a:spcPct val="100000"/>
              </a:lnSpc>
              <a:buClrTx/>
              <a:buSzTx/>
              <a:buFontTx/>
              <a:buNone/>
              <a:defRPr b="1" sz="1800">
                <a:solidFill>
                  <a:srgbClr val="00BBBB"/>
                </a:solidFill>
              </a:defRPr>
            </a:lvl4pPr>
            <a:lvl5pPr marL="228600" indent="1828800">
              <a:lnSpc>
                <a:spcPct val="100000"/>
              </a:lnSpc>
              <a:buClrTx/>
              <a:buSzTx/>
              <a:buFontTx/>
              <a:buNone/>
              <a:defRPr b="1" sz="1800">
                <a:solidFill>
                  <a:srgbClr val="00BBBB"/>
                </a:solidFill>
              </a:defRPr>
            </a:lvl5pPr>
          </a:lstStyle>
          <a:p>
            <a:pPr/>
            <a:r>
              <a:t>Body Level One</a:t>
            </a:r>
          </a:p>
          <a:p>
            <a:pPr lvl="1"/>
            <a:r>
              <a:t>Body Level Two</a:t>
            </a:r>
          </a:p>
          <a:p>
            <a:pPr lvl="2"/>
            <a:r>
              <a:t>Body Level Three</a:t>
            </a:r>
          </a:p>
          <a:p>
            <a:pPr lvl="3"/>
            <a:r>
              <a:t>Body Level Four</a:t>
            </a:r>
          </a:p>
          <a:p>
            <a:pPr lvl="4"/>
            <a:r>
              <a:t>Body Level Five</a:t>
            </a:r>
          </a:p>
        </p:txBody>
      </p:sp>
      <p:sp>
        <p:nvSpPr>
          <p:cNvPr id="42" name="Slide Number"/>
          <p:cNvSpPr txBox="1"/>
          <p:nvPr>
            <p:ph type="sldNum" sz="quarter" idx="2"/>
          </p:nvPr>
        </p:nvSpPr>
        <p:spPr>
          <a:prstGeom prst="rect">
            <a:avLst/>
          </a:prstGeom>
        </p:spPr>
        <p:txBody>
          <a:bodyPr/>
          <a:lstStyle/>
          <a:p>
            <a:pPr/>
            <a:fld id="{86CB4B4D-7CA3-9044-876B-883B54F8677D}" type="slidenum"/>
          </a:p>
        </p:txBody>
      </p:sp>
      <p:sp>
        <p:nvSpPr>
          <p:cNvPr id="43" name="Google Shape;43;p3"/>
          <p:cNvSpPr/>
          <p:nvPr>
            <p:ph type="pic" sz="quarter" idx="21"/>
          </p:nvPr>
        </p:nvSpPr>
        <p:spPr>
          <a:xfrm>
            <a:off x="831850" y="859664"/>
            <a:ext cx="1078992" cy="548641"/>
          </a:xfrm>
          <a:prstGeom prst="rect">
            <a:avLst/>
          </a:prstGeom>
        </p:spPr>
        <p:txBody>
          <a:bodyPr lIns="91439" tIns="45719" rIns="91439" bIns="45719">
            <a:noAutofit/>
          </a:bodyPr>
          <a:lstStyle/>
          <a:p>
            <a:pPr/>
          </a:p>
        </p:txBody>
      </p:sp>
      <p:grpSp>
        <p:nvGrpSpPr>
          <p:cNvPr id="46" name="Google Shape;44;p3"/>
          <p:cNvGrpSpPr/>
          <p:nvPr/>
        </p:nvGrpSpPr>
        <p:grpSpPr>
          <a:xfrm>
            <a:off x="-1" y="2993948"/>
            <a:ext cx="3434402" cy="100801"/>
            <a:chOff x="0" y="0"/>
            <a:chExt cx="3434400" cy="100800"/>
          </a:xfrm>
        </p:grpSpPr>
        <p:sp>
          <p:nvSpPr>
            <p:cNvPr id="44" name="Google Shape;45;p3"/>
            <p:cNvSpPr/>
            <p:nvPr/>
          </p:nvSpPr>
          <p:spPr>
            <a:xfrm>
              <a:off x="-1" y="50400"/>
              <a:ext cx="3384002" cy="1"/>
            </a:xfrm>
            <a:prstGeom prst="line">
              <a:avLst/>
            </a:prstGeom>
            <a:noFill/>
            <a:ln w="9525" cap="flat">
              <a:solidFill>
                <a:srgbClr val="7F7F7F"/>
              </a:solidFill>
              <a:prstDash val="solid"/>
              <a:miter lim="800000"/>
            </a:ln>
            <a:effectLst/>
          </p:spPr>
          <p:txBody>
            <a:bodyPr wrap="square" lIns="45719" tIns="45719" rIns="45719" bIns="45719" numCol="1" anchor="t">
              <a:noAutofit/>
            </a:bodyPr>
            <a:lstStyle/>
            <a:p>
              <a:pPr/>
            </a:p>
          </p:txBody>
        </p:sp>
        <p:sp>
          <p:nvSpPr>
            <p:cNvPr id="45" name="Google Shape;46;p3"/>
            <p:cNvSpPr/>
            <p:nvPr/>
          </p:nvSpPr>
          <p:spPr>
            <a:xfrm>
              <a:off x="3333600" y="-1"/>
              <a:ext cx="100801" cy="100802"/>
            </a:xfrm>
            <a:prstGeom prst="ellipse">
              <a:avLst/>
            </a:prstGeom>
            <a:solidFill>
              <a:srgbClr val="7F7F7F"/>
            </a:solidFill>
            <a:ln w="12700" cap="flat">
              <a:noFill/>
              <a:miter lim="400000"/>
            </a:ln>
            <a:effectLst/>
          </p:spPr>
          <p:txBody>
            <a:bodyPr wrap="square" lIns="45719" tIns="45719" rIns="45719" bIns="45719" numCol="1" anchor="ctr">
              <a:noAutofit/>
            </a:bodyPr>
            <a:lstStyle/>
            <a:p>
              <a:pPr algn="ctr">
                <a:defRPr sz="1800">
                  <a:solidFill>
                    <a:srgbClr val="000000"/>
                  </a:solidFill>
                  <a:latin typeface="Quattrocento Sans"/>
                  <a:ea typeface="Quattrocento Sans"/>
                  <a:cs typeface="Quattrocento Sans"/>
                  <a:sym typeface="Quattrocento Sans"/>
                </a:defRPr>
              </a:pPr>
            </a:p>
          </p:txBody>
        </p:sp>
      </p:grpSp>
      <p:sp>
        <p:nvSpPr>
          <p:cNvPr id="47" name="Google Shape;47;p3"/>
          <p:cNvSpPr txBox="1"/>
          <p:nvPr>
            <p:ph type="body" sz="quarter" idx="22"/>
          </p:nvPr>
        </p:nvSpPr>
        <p:spPr>
          <a:xfrm>
            <a:off x="815720" y="3869349"/>
            <a:ext cx="4215201" cy="1328331"/>
          </a:xfrm>
          <a:prstGeom prst="rect">
            <a:avLst/>
          </a:prstGeom>
        </p:spPr>
        <p:txBody>
          <a:bodyPr lIns="0" tIns="0" rIns="0" bIns="0"/>
          <a:lstStyle/>
          <a:p>
            <a:pPr marL="228600" indent="0">
              <a:lnSpc>
                <a:spcPct val="100000"/>
              </a:lnSpc>
              <a:spcBef>
                <a:spcPts val="600"/>
              </a:spcBef>
              <a:buClrTx/>
              <a:buSzTx/>
              <a:buFontTx/>
              <a:buNone/>
              <a:defRPr sz="1400">
                <a:solidFill>
                  <a:srgbClr val="999999"/>
                </a:solidFill>
              </a:defRPr>
            </a:pPr>
          </a:p>
        </p:txBody>
      </p:sp>
      <p:sp>
        <p:nvSpPr>
          <p:cNvPr id="48" name="Google Shape;48;p3"/>
          <p:cNvSpPr/>
          <p:nvPr/>
        </p:nvSpPr>
        <p:spPr>
          <a:xfrm>
            <a:off x="809309" y="5879655"/>
            <a:ext cx="283465" cy="283465"/>
          </a:xfrm>
          <a:prstGeom prst="ellipse">
            <a:avLst/>
          </a:prstGeom>
          <a:ln>
            <a:solidFill>
              <a:srgbClr val="7F7F7F"/>
            </a:solidFill>
            <a:miter/>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49" name="Google Shape;49;p3"/>
          <p:cNvSpPr/>
          <p:nvPr/>
        </p:nvSpPr>
        <p:spPr>
          <a:xfrm>
            <a:off x="11580000" y="6020920"/>
            <a:ext cx="612001" cy="1"/>
          </a:xfrm>
          <a:prstGeom prst="line">
            <a:avLst/>
          </a:prstGeom>
          <a:ln>
            <a:solidFill>
              <a:srgbClr val="7F7F7F"/>
            </a:solidFill>
            <a:miter/>
          </a:ln>
        </p:spPr>
        <p:txBody>
          <a:bodyPr lIns="45719" rIns="45719"/>
          <a:lstStyle/>
          <a:p>
            <a:pPr/>
          </a:p>
        </p:txBody>
      </p:sp>
      <p:sp>
        <p:nvSpPr>
          <p:cNvPr id="50" name="Google Shape;50;p3"/>
          <p:cNvSpPr/>
          <p:nvPr/>
        </p:nvSpPr>
        <p:spPr>
          <a:xfrm>
            <a:off x="11466562" y="5966055"/>
            <a:ext cx="109729" cy="109729"/>
          </a:xfrm>
          <a:prstGeom prst="ellipse">
            <a:avLst/>
          </a:prstGeom>
          <a:ln>
            <a:solidFill>
              <a:srgbClr val="7F7F7F"/>
            </a:solidFill>
            <a:miter/>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51" name="Google Shape;51;p3"/>
          <p:cNvSpPr/>
          <p:nvPr/>
        </p:nvSpPr>
        <p:spPr>
          <a:xfrm flipV="1">
            <a:off x="-1" y="6020920"/>
            <a:ext cx="803277" cy="469"/>
          </a:xfrm>
          <a:prstGeom prst="line">
            <a:avLst/>
          </a:prstGeom>
          <a:ln>
            <a:solidFill>
              <a:srgbClr val="7F7F7F"/>
            </a:solidFill>
            <a:miter/>
          </a:ln>
        </p:spPr>
        <p:txBody>
          <a:bodyPr lIns="45719" rIns="45719"/>
          <a:lstStyle/>
          <a:p>
            <a:pPr/>
          </a:p>
        </p:txBody>
      </p:sp>
      <p:sp>
        <p:nvSpPr>
          <p:cNvPr id="52" name="Google Shape;52;p3"/>
          <p:cNvSpPr/>
          <p:nvPr>
            <p:ph type="pic" sz="quarter" idx="23"/>
          </p:nvPr>
        </p:nvSpPr>
        <p:spPr>
          <a:xfrm>
            <a:off x="6103003" y="2490534"/>
            <a:ext cx="6083301" cy="2587752"/>
          </a:xfrm>
          <a:prstGeom prst="rect">
            <a:avLst/>
          </a:prstGeom>
        </p:spPr>
        <p:txBody>
          <a:bodyPr lIns="91439" tIns="45719" rIns="91439" bIns="45719">
            <a:noAutofit/>
          </a:bodyPr>
          <a:lstStyle/>
          <a:p>
            <a:pPr/>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e Chart Layout">
    <p:spTree>
      <p:nvGrpSpPr>
        <p:cNvPr id="1" name=""/>
        <p:cNvGrpSpPr/>
        <p:nvPr/>
      </p:nvGrpSpPr>
      <p:grpSpPr>
        <a:xfrm>
          <a:off x="0" y="0"/>
          <a:ext cx="0" cy="0"/>
          <a:chOff x="0" y="0"/>
          <a:chExt cx="0" cy="0"/>
        </a:xfrm>
      </p:grpSpPr>
      <p:sp>
        <p:nvSpPr>
          <p:cNvPr id="497" name="Title Text"/>
          <p:cNvSpPr txBox="1"/>
          <p:nvPr>
            <p:ph type="title"/>
          </p:nvPr>
        </p:nvSpPr>
        <p:spPr>
          <a:xfrm>
            <a:off x="803276" y="1461974"/>
            <a:ext cx="4464049" cy="1177175"/>
          </a:xfrm>
          <a:prstGeom prst="rect">
            <a:avLst/>
          </a:prstGeom>
        </p:spPr>
        <p:txBody>
          <a:bodyPr lIns="0" tIns="0" rIns="0" bIns="0" anchor="b"/>
          <a:lstStyle/>
          <a:p>
            <a:pPr/>
            <a:r>
              <a:t>Title Text</a:t>
            </a:r>
          </a:p>
        </p:txBody>
      </p:sp>
      <p:sp>
        <p:nvSpPr>
          <p:cNvPr id="498" name="Body Level One…"/>
          <p:cNvSpPr txBox="1"/>
          <p:nvPr>
            <p:ph type="body" sz="quarter" idx="1"/>
          </p:nvPr>
        </p:nvSpPr>
        <p:spPr>
          <a:xfrm>
            <a:off x="826769" y="3092275"/>
            <a:ext cx="4443166" cy="1008843"/>
          </a:xfrm>
          <a:prstGeom prst="rect">
            <a:avLst/>
          </a:prstGeom>
        </p:spPr>
        <p:txBody>
          <a:bodyPr lIns="0" tIns="0" rIns="0" bIns="0"/>
          <a:lstStyle>
            <a:lvl1pPr marL="228600" indent="0">
              <a:lnSpc>
                <a:spcPct val="100000"/>
              </a:lnSpc>
              <a:buClrTx/>
              <a:buSzTx/>
              <a:buFontTx/>
              <a:buNone/>
              <a:defRPr b="1" sz="1800">
                <a:solidFill>
                  <a:srgbClr val="00BBBB"/>
                </a:solidFill>
              </a:defRPr>
            </a:lvl1pPr>
            <a:lvl2pPr marL="228600" indent="457200">
              <a:lnSpc>
                <a:spcPct val="100000"/>
              </a:lnSpc>
              <a:buClrTx/>
              <a:buSzTx/>
              <a:buFontTx/>
              <a:buNone/>
              <a:defRPr b="1" sz="1800">
                <a:solidFill>
                  <a:srgbClr val="00BBBB"/>
                </a:solidFill>
              </a:defRPr>
            </a:lvl2pPr>
            <a:lvl3pPr marL="228600" indent="914400">
              <a:lnSpc>
                <a:spcPct val="100000"/>
              </a:lnSpc>
              <a:buClrTx/>
              <a:buSzTx/>
              <a:buFontTx/>
              <a:buNone/>
              <a:defRPr b="1" sz="1800">
                <a:solidFill>
                  <a:srgbClr val="00BBBB"/>
                </a:solidFill>
              </a:defRPr>
            </a:lvl3pPr>
            <a:lvl4pPr marL="228600" indent="1371600">
              <a:lnSpc>
                <a:spcPct val="100000"/>
              </a:lnSpc>
              <a:buClrTx/>
              <a:buSzTx/>
              <a:buFontTx/>
              <a:buNone/>
              <a:defRPr b="1" sz="1800">
                <a:solidFill>
                  <a:srgbClr val="00BBBB"/>
                </a:solidFill>
              </a:defRPr>
            </a:lvl4pPr>
            <a:lvl5pPr marL="228600" indent="1828800">
              <a:lnSpc>
                <a:spcPct val="100000"/>
              </a:lnSpc>
              <a:buClrTx/>
              <a:buSzTx/>
              <a:buFontTx/>
              <a:buNone/>
              <a:defRPr b="1" sz="1800">
                <a:solidFill>
                  <a:srgbClr val="00BBBB"/>
                </a:solidFill>
              </a:defRPr>
            </a:lvl5pPr>
          </a:lstStyle>
          <a:p>
            <a:pPr/>
            <a:r>
              <a:t>Body Level One</a:t>
            </a:r>
          </a:p>
          <a:p>
            <a:pPr lvl="1"/>
            <a:r>
              <a:t>Body Level Two</a:t>
            </a:r>
          </a:p>
          <a:p>
            <a:pPr lvl="2"/>
            <a:r>
              <a:t>Body Level Three</a:t>
            </a:r>
          </a:p>
          <a:p>
            <a:pPr lvl="3"/>
            <a:r>
              <a:t>Body Level Four</a:t>
            </a:r>
          </a:p>
          <a:p>
            <a:pPr lvl="4"/>
            <a:r>
              <a:t>Body Level Five</a:t>
            </a:r>
          </a:p>
        </p:txBody>
      </p:sp>
      <p:sp>
        <p:nvSpPr>
          <p:cNvPr id="499" name="Slide Number"/>
          <p:cNvSpPr txBox="1"/>
          <p:nvPr>
            <p:ph type="sldNum" sz="quarter" idx="2"/>
          </p:nvPr>
        </p:nvSpPr>
        <p:spPr>
          <a:prstGeom prst="rect">
            <a:avLst/>
          </a:prstGeom>
        </p:spPr>
        <p:txBody>
          <a:bodyPr/>
          <a:lstStyle/>
          <a:p>
            <a:pPr/>
            <a:fld id="{86CB4B4D-7CA3-9044-876B-883B54F8677D}" type="slidenum"/>
          </a:p>
        </p:txBody>
      </p:sp>
      <p:sp>
        <p:nvSpPr>
          <p:cNvPr id="500" name="Google Shape;459;p21"/>
          <p:cNvSpPr/>
          <p:nvPr>
            <p:ph type="pic" sz="quarter" idx="21"/>
          </p:nvPr>
        </p:nvSpPr>
        <p:spPr>
          <a:xfrm>
            <a:off x="831850" y="859664"/>
            <a:ext cx="1078992" cy="548641"/>
          </a:xfrm>
          <a:prstGeom prst="rect">
            <a:avLst/>
          </a:prstGeom>
        </p:spPr>
        <p:txBody>
          <a:bodyPr lIns="91439" tIns="45719" rIns="91439" bIns="45719">
            <a:noAutofit/>
          </a:bodyPr>
          <a:lstStyle/>
          <a:p>
            <a:pPr/>
          </a:p>
        </p:txBody>
      </p:sp>
      <p:grpSp>
        <p:nvGrpSpPr>
          <p:cNvPr id="503" name="Google Shape;460;p21"/>
          <p:cNvGrpSpPr/>
          <p:nvPr/>
        </p:nvGrpSpPr>
        <p:grpSpPr>
          <a:xfrm>
            <a:off x="-1" y="2811097"/>
            <a:ext cx="3149153" cy="100801"/>
            <a:chOff x="0" y="0"/>
            <a:chExt cx="3149151" cy="100800"/>
          </a:xfrm>
        </p:grpSpPr>
        <p:sp>
          <p:nvSpPr>
            <p:cNvPr id="501" name="Google Shape;461;p21"/>
            <p:cNvSpPr/>
            <p:nvPr/>
          </p:nvSpPr>
          <p:spPr>
            <a:xfrm>
              <a:off x="0" y="40014"/>
              <a:ext cx="3096000" cy="1"/>
            </a:xfrm>
            <a:prstGeom prst="line">
              <a:avLst/>
            </a:prstGeom>
            <a:noFill/>
            <a:ln w="9525" cap="flat">
              <a:solidFill>
                <a:srgbClr val="7F7F7F"/>
              </a:solidFill>
              <a:prstDash val="solid"/>
              <a:miter lim="800000"/>
            </a:ln>
            <a:effectLst/>
          </p:spPr>
          <p:txBody>
            <a:bodyPr wrap="square" lIns="45719" tIns="45719" rIns="45719" bIns="45719" numCol="1" anchor="t">
              <a:noAutofit/>
            </a:bodyPr>
            <a:lstStyle/>
            <a:p>
              <a:pPr/>
            </a:p>
          </p:txBody>
        </p:sp>
        <p:sp>
          <p:nvSpPr>
            <p:cNvPr id="502" name="Google Shape;462;p21"/>
            <p:cNvSpPr/>
            <p:nvPr/>
          </p:nvSpPr>
          <p:spPr>
            <a:xfrm>
              <a:off x="3048351" y="-1"/>
              <a:ext cx="100801" cy="100802"/>
            </a:xfrm>
            <a:prstGeom prst="ellipse">
              <a:avLst/>
            </a:prstGeom>
            <a:solidFill>
              <a:srgbClr val="7F7F7F"/>
            </a:solidFill>
            <a:ln w="12700" cap="flat">
              <a:noFill/>
              <a:miter lim="400000"/>
            </a:ln>
            <a:effectLst/>
          </p:spPr>
          <p:txBody>
            <a:bodyPr wrap="square" lIns="45719" tIns="45719" rIns="45719" bIns="45719" numCol="1" anchor="ctr">
              <a:noAutofit/>
            </a:bodyPr>
            <a:lstStyle/>
            <a:p>
              <a:pPr algn="ctr">
                <a:defRPr sz="1800">
                  <a:solidFill>
                    <a:srgbClr val="000000"/>
                  </a:solidFill>
                  <a:latin typeface="Quattrocento Sans"/>
                  <a:ea typeface="Quattrocento Sans"/>
                  <a:cs typeface="Quattrocento Sans"/>
                  <a:sym typeface="Quattrocento Sans"/>
                </a:defRPr>
              </a:pPr>
            </a:p>
          </p:txBody>
        </p:sp>
      </p:grpSp>
      <p:sp>
        <p:nvSpPr>
          <p:cNvPr id="504" name="Google Shape;463;p21"/>
          <p:cNvSpPr/>
          <p:nvPr/>
        </p:nvSpPr>
        <p:spPr>
          <a:xfrm>
            <a:off x="809309" y="5879655"/>
            <a:ext cx="283465" cy="283465"/>
          </a:xfrm>
          <a:prstGeom prst="ellipse">
            <a:avLst/>
          </a:prstGeom>
          <a:ln>
            <a:solidFill>
              <a:srgbClr val="7F7F7F"/>
            </a:solidFill>
            <a:miter/>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505" name="Google Shape;464;p21"/>
          <p:cNvSpPr/>
          <p:nvPr/>
        </p:nvSpPr>
        <p:spPr>
          <a:xfrm>
            <a:off x="11580000" y="6020920"/>
            <a:ext cx="612001" cy="1"/>
          </a:xfrm>
          <a:prstGeom prst="line">
            <a:avLst/>
          </a:prstGeom>
          <a:ln>
            <a:solidFill>
              <a:srgbClr val="7F7F7F"/>
            </a:solidFill>
            <a:miter/>
          </a:ln>
        </p:spPr>
        <p:txBody>
          <a:bodyPr lIns="45719" rIns="45719"/>
          <a:lstStyle/>
          <a:p>
            <a:pPr/>
          </a:p>
        </p:txBody>
      </p:sp>
      <p:sp>
        <p:nvSpPr>
          <p:cNvPr id="506" name="Google Shape;465;p21"/>
          <p:cNvSpPr/>
          <p:nvPr/>
        </p:nvSpPr>
        <p:spPr>
          <a:xfrm>
            <a:off x="11466562" y="5966055"/>
            <a:ext cx="109729" cy="109729"/>
          </a:xfrm>
          <a:prstGeom prst="ellipse">
            <a:avLst/>
          </a:prstGeom>
          <a:ln>
            <a:solidFill>
              <a:srgbClr val="7F7F7F"/>
            </a:solidFill>
            <a:miter/>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507" name="Google Shape;466;p21"/>
          <p:cNvSpPr/>
          <p:nvPr/>
        </p:nvSpPr>
        <p:spPr>
          <a:xfrm flipV="1">
            <a:off x="-1" y="6020920"/>
            <a:ext cx="803277" cy="469"/>
          </a:xfrm>
          <a:prstGeom prst="line">
            <a:avLst/>
          </a:prstGeom>
          <a:ln>
            <a:solidFill>
              <a:srgbClr val="7F7F7F"/>
            </a:solidFill>
            <a:miter/>
          </a:ln>
        </p:spPr>
        <p:txBody>
          <a:bodyPr lIns="45719" rIns="45719"/>
          <a:lstStyle/>
          <a:p>
            <a:pPr/>
          </a:p>
        </p:txBody>
      </p:sp>
      <p:sp>
        <p:nvSpPr>
          <p:cNvPr id="508" name="Google Shape;467;p21"/>
          <p:cNvSpPr txBox="1"/>
          <p:nvPr>
            <p:ph type="body" sz="quarter" idx="22"/>
          </p:nvPr>
        </p:nvSpPr>
        <p:spPr>
          <a:xfrm>
            <a:off x="1262770" y="4138610"/>
            <a:ext cx="1283895" cy="349612"/>
          </a:xfrm>
          <a:prstGeom prst="rect">
            <a:avLst/>
          </a:prstGeom>
        </p:spPr>
        <p:txBody>
          <a:bodyPr lIns="0" tIns="0" rIns="0" bIns="0" anchor="b"/>
          <a:lstStyle/>
          <a:p>
            <a:pPr marL="228600" indent="0">
              <a:spcBef>
                <a:spcPts val="600"/>
              </a:spcBef>
              <a:buClrTx/>
              <a:buSzTx/>
              <a:buFontTx/>
              <a:buNone/>
              <a:defRPr b="1" sz="1800">
                <a:latin typeface="Gill Sans"/>
                <a:ea typeface="Gill Sans"/>
                <a:cs typeface="Gill Sans"/>
                <a:sym typeface="Gill Sans"/>
              </a:defRPr>
            </a:pPr>
          </a:p>
        </p:txBody>
      </p:sp>
      <p:sp>
        <p:nvSpPr>
          <p:cNvPr id="509" name="Google Shape;468;p21"/>
          <p:cNvSpPr txBox="1"/>
          <p:nvPr>
            <p:ph type="body" sz="quarter" idx="23"/>
          </p:nvPr>
        </p:nvSpPr>
        <p:spPr>
          <a:xfrm>
            <a:off x="1262769" y="4499971"/>
            <a:ext cx="1285862" cy="246280"/>
          </a:xfrm>
          <a:prstGeom prst="rect">
            <a:avLst/>
          </a:prstGeom>
        </p:spPr>
        <p:txBody>
          <a:bodyPr lIns="0" tIns="0" rIns="0" bIns="0"/>
          <a:lstStyle/>
          <a:p>
            <a:pPr marL="228600" indent="0">
              <a:spcBef>
                <a:spcPts val="600"/>
              </a:spcBef>
              <a:buClrTx/>
              <a:buSzTx/>
              <a:buFontTx/>
              <a:buNone/>
              <a:defRPr i="1" sz="1400">
                <a:solidFill>
                  <a:srgbClr val="00BBBB"/>
                </a:solidFill>
              </a:defRPr>
            </a:pPr>
          </a:p>
        </p:txBody>
      </p:sp>
      <p:sp>
        <p:nvSpPr>
          <p:cNvPr id="510" name="Google Shape;469;p21"/>
          <p:cNvSpPr txBox="1"/>
          <p:nvPr>
            <p:ph type="body" sz="quarter" idx="24"/>
          </p:nvPr>
        </p:nvSpPr>
        <p:spPr>
          <a:xfrm>
            <a:off x="3193134" y="4138610"/>
            <a:ext cx="1283895" cy="349612"/>
          </a:xfrm>
          <a:prstGeom prst="rect">
            <a:avLst/>
          </a:prstGeom>
        </p:spPr>
        <p:txBody>
          <a:bodyPr lIns="0" tIns="0" rIns="0" bIns="0" anchor="b"/>
          <a:lstStyle/>
          <a:p>
            <a:pPr marL="228600" indent="0">
              <a:spcBef>
                <a:spcPts val="600"/>
              </a:spcBef>
              <a:buClrTx/>
              <a:buSzTx/>
              <a:buFontTx/>
              <a:buNone/>
              <a:defRPr b="1" sz="1800">
                <a:latin typeface="Gill Sans"/>
                <a:ea typeface="Gill Sans"/>
                <a:cs typeface="Gill Sans"/>
                <a:sym typeface="Gill Sans"/>
              </a:defRPr>
            </a:pPr>
          </a:p>
        </p:txBody>
      </p:sp>
      <p:sp>
        <p:nvSpPr>
          <p:cNvPr id="511" name="Google Shape;470;p21"/>
          <p:cNvSpPr txBox="1"/>
          <p:nvPr>
            <p:ph type="body" sz="quarter" idx="25"/>
          </p:nvPr>
        </p:nvSpPr>
        <p:spPr>
          <a:xfrm>
            <a:off x="3193133" y="4499971"/>
            <a:ext cx="1285863" cy="246280"/>
          </a:xfrm>
          <a:prstGeom prst="rect">
            <a:avLst/>
          </a:prstGeom>
        </p:spPr>
        <p:txBody>
          <a:bodyPr lIns="0" tIns="0" rIns="0" bIns="0"/>
          <a:lstStyle/>
          <a:p>
            <a:pPr marL="228600" indent="0">
              <a:spcBef>
                <a:spcPts val="600"/>
              </a:spcBef>
              <a:buClrTx/>
              <a:buSzTx/>
              <a:buFontTx/>
              <a:buNone/>
              <a:defRPr i="1" sz="1400">
                <a:solidFill>
                  <a:srgbClr val="00BBBB"/>
                </a:solidFill>
              </a:defRPr>
            </a:pPr>
          </a:p>
        </p:txBody>
      </p:sp>
      <p:sp>
        <p:nvSpPr>
          <p:cNvPr id="512" name="Google Shape;471;p21"/>
          <p:cNvSpPr txBox="1"/>
          <p:nvPr>
            <p:ph type="body" sz="quarter" idx="26"/>
          </p:nvPr>
        </p:nvSpPr>
        <p:spPr>
          <a:xfrm>
            <a:off x="5123498" y="4142294"/>
            <a:ext cx="1283895" cy="349612"/>
          </a:xfrm>
          <a:prstGeom prst="rect">
            <a:avLst/>
          </a:prstGeom>
        </p:spPr>
        <p:txBody>
          <a:bodyPr lIns="0" tIns="0" rIns="0" bIns="0" anchor="b"/>
          <a:lstStyle/>
          <a:p>
            <a:pPr marL="228600" indent="0">
              <a:spcBef>
                <a:spcPts val="600"/>
              </a:spcBef>
              <a:buClrTx/>
              <a:buSzTx/>
              <a:buFontTx/>
              <a:buNone/>
              <a:defRPr b="1" sz="1800">
                <a:latin typeface="Gill Sans"/>
                <a:ea typeface="Gill Sans"/>
                <a:cs typeface="Gill Sans"/>
                <a:sym typeface="Gill Sans"/>
              </a:defRPr>
            </a:pPr>
          </a:p>
        </p:txBody>
      </p:sp>
      <p:sp>
        <p:nvSpPr>
          <p:cNvPr id="513" name="Google Shape;472;p21"/>
          <p:cNvSpPr txBox="1"/>
          <p:nvPr>
            <p:ph type="body" sz="quarter" idx="27"/>
          </p:nvPr>
        </p:nvSpPr>
        <p:spPr>
          <a:xfrm>
            <a:off x="5123498" y="4503654"/>
            <a:ext cx="1285862" cy="246280"/>
          </a:xfrm>
          <a:prstGeom prst="rect">
            <a:avLst/>
          </a:prstGeom>
        </p:spPr>
        <p:txBody>
          <a:bodyPr lIns="0" tIns="0" rIns="0" bIns="0"/>
          <a:lstStyle/>
          <a:p>
            <a:pPr marL="228600" indent="0">
              <a:spcBef>
                <a:spcPts val="600"/>
              </a:spcBef>
              <a:buClrTx/>
              <a:buSzTx/>
              <a:buFontTx/>
              <a:buNone/>
              <a:defRPr i="1" sz="1400">
                <a:solidFill>
                  <a:srgbClr val="00BBBB"/>
                </a:solidFill>
              </a:defRPr>
            </a:pPr>
          </a:p>
        </p:txBody>
      </p:sp>
      <p:sp>
        <p:nvSpPr>
          <p:cNvPr id="514" name="Google Shape;473;p21"/>
          <p:cNvSpPr txBox="1"/>
          <p:nvPr>
            <p:ph type="body" sz="quarter" idx="28"/>
          </p:nvPr>
        </p:nvSpPr>
        <p:spPr>
          <a:xfrm>
            <a:off x="1262770" y="4826749"/>
            <a:ext cx="1283895" cy="349612"/>
          </a:xfrm>
          <a:prstGeom prst="rect">
            <a:avLst/>
          </a:prstGeom>
        </p:spPr>
        <p:txBody>
          <a:bodyPr lIns="0" tIns="0" rIns="0" bIns="0" anchor="b"/>
          <a:lstStyle/>
          <a:p>
            <a:pPr marL="228600" indent="0">
              <a:spcBef>
                <a:spcPts val="600"/>
              </a:spcBef>
              <a:buClrTx/>
              <a:buSzTx/>
              <a:buFontTx/>
              <a:buNone/>
              <a:defRPr b="1" sz="1800">
                <a:latin typeface="Gill Sans"/>
                <a:ea typeface="Gill Sans"/>
                <a:cs typeface="Gill Sans"/>
                <a:sym typeface="Gill Sans"/>
              </a:defRPr>
            </a:pPr>
          </a:p>
        </p:txBody>
      </p:sp>
      <p:sp>
        <p:nvSpPr>
          <p:cNvPr id="515" name="Google Shape;474;p21"/>
          <p:cNvSpPr txBox="1"/>
          <p:nvPr>
            <p:ph type="body" sz="quarter" idx="29"/>
          </p:nvPr>
        </p:nvSpPr>
        <p:spPr>
          <a:xfrm>
            <a:off x="1262769" y="5188110"/>
            <a:ext cx="1285862" cy="246280"/>
          </a:xfrm>
          <a:prstGeom prst="rect">
            <a:avLst/>
          </a:prstGeom>
        </p:spPr>
        <p:txBody>
          <a:bodyPr lIns="0" tIns="0" rIns="0" bIns="0"/>
          <a:lstStyle/>
          <a:p>
            <a:pPr marL="228600" indent="0">
              <a:spcBef>
                <a:spcPts val="600"/>
              </a:spcBef>
              <a:buClrTx/>
              <a:buSzTx/>
              <a:buFontTx/>
              <a:buNone/>
              <a:defRPr i="1" sz="1400">
                <a:solidFill>
                  <a:srgbClr val="00BBBB"/>
                </a:solidFill>
              </a:defRPr>
            </a:pPr>
          </a:p>
        </p:txBody>
      </p:sp>
      <p:sp>
        <p:nvSpPr>
          <p:cNvPr id="516" name="Google Shape;475;p21"/>
          <p:cNvSpPr txBox="1"/>
          <p:nvPr>
            <p:ph type="body" sz="quarter" idx="30"/>
          </p:nvPr>
        </p:nvSpPr>
        <p:spPr>
          <a:xfrm>
            <a:off x="3193134" y="4826749"/>
            <a:ext cx="1283895" cy="349612"/>
          </a:xfrm>
          <a:prstGeom prst="rect">
            <a:avLst/>
          </a:prstGeom>
        </p:spPr>
        <p:txBody>
          <a:bodyPr lIns="0" tIns="0" rIns="0" bIns="0" anchor="b"/>
          <a:lstStyle/>
          <a:p>
            <a:pPr marL="228600" indent="0">
              <a:spcBef>
                <a:spcPts val="600"/>
              </a:spcBef>
              <a:buClrTx/>
              <a:buSzTx/>
              <a:buFontTx/>
              <a:buNone/>
              <a:defRPr b="1" sz="1800">
                <a:latin typeface="Gill Sans"/>
                <a:ea typeface="Gill Sans"/>
                <a:cs typeface="Gill Sans"/>
                <a:sym typeface="Gill Sans"/>
              </a:defRPr>
            </a:pPr>
          </a:p>
        </p:txBody>
      </p:sp>
      <p:sp>
        <p:nvSpPr>
          <p:cNvPr id="517" name="Google Shape;476;p21"/>
          <p:cNvSpPr txBox="1"/>
          <p:nvPr>
            <p:ph type="body" sz="quarter" idx="31"/>
          </p:nvPr>
        </p:nvSpPr>
        <p:spPr>
          <a:xfrm>
            <a:off x="3193133" y="5188110"/>
            <a:ext cx="1285863" cy="246280"/>
          </a:xfrm>
          <a:prstGeom prst="rect">
            <a:avLst/>
          </a:prstGeom>
        </p:spPr>
        <p:txBody>
          <a:bodyPr lIns="0" tIns="0" rIns="0" bIns="0"/>
          <a:lstStyle/>
          <a:p>
            <a:pPr marL="228600" indent="0">
              <a:spcBef>
                <a:spcPts val="600"/>
              </a:spcBef>
              <a:buClrTx/>
              <a:buSzTx/>
              <a:buFontTx/>
              <a:buNone/>
              <a:defRPr i="1" sz="1400">
                <a:solidFill>
                  <a:srgbClr val="00BBBB"/>
                </a:solidFill>
              </a:defRPr>
            </a:pPr>
          </a:p>
        </p:txBody>
      </p:sp>
      <p:sp>
        <p:nvSpPr>
          <p:cNvPr id="518" name="Google Shape;477;p21"/>
          <p:cNvSpPr txBox="1"/>
          <p:nvPr>
            <p:ph type="body" sz="quarter" idx="32"/>
          </p:nvPr>
        </p:nvSpPr>
        <p:spPr>
          <a:xfrm>
            <a:off x="5123498" y="4830433"/>
            <a:ext cx="1283895" cy="349612"/>
          </a:xfrm>
          <a:prstGeom prst="rect">
            <a:avLst/>
          </a:prstGeom>
        </p:spPr>
        <p:txBody>
          <a:bodyPr lIns="0" tIns="0" rIns="0" bIns="0" anchor="b"/>
          <a:lstStyle/>
          <a:p>
            <a:pPr marL="228600" indent="0">
              <a:spcBef>
                <a:spcPts val="600"/>
              </a:spcBef>
              <a:buClrTx/>
              <a:buSzTx/>
              <a:buFontTx/>
              <a:buNone/>
              <a:defRPr b="1" sz="1800">
                <a:latin typeface="Gill Sans"/>
                <a:ea typeface="Gill Sans"/>
                <a:cs typeface="Gill Sans"/>
                <a:sym typeface="Gill Sans"/>
              </a:defRPr>
            </a:pPr>
          </a:p>
        </p:txBody>
      </p:sp>
      <p:sp>
        <p:nvSpPr>
          <p:cNvPr id="519" name="Google Shape;478;p21"/>
          <p:cNvSpPr txBox="1"/>
          <p:nvPr>
            <p:ph type="body" sz="quarter" idx="33"/>
          </p:nvPr>
        </p:nvSpPr>
        <p:spPr>
          <a:xfrm>
            <a:off x="5123498" y="5191793"/>
            <a:ext cx="1285862" cy="246280"/>
          </a:xfrm>
          <a:prstGeom prst="rect">
            <a:avLst/>
          </a:prstGeom>
        </p:spPr>
        <p:txBody>
          <a:bodyPr lIns="0" tIns="0" rIns="0" bIns="0"/>
          <a:lstStyle/>
          <a:p>
            <a:pPr marL="228600" indent="0">
              <a:spcBef>
                <a:spcPts val="600"/>
              </a:spcBef>
              <a:buClrTx/>
              <a:buSzTx/>
              <a:buFontTx/>
              <a:buNone/>
              <a:defRPr i="1" sz="1400">
                <a:solidFill>
                  <a:srgbClr val="00BBBB"/>
                </a:solidFill>
              </a:defRPr>
            </a:pPr>
          </a:p>
        </p:txBody>
      </p:sp>
      <p:sp>
        <p:nvSpPr>
          <p:cNvPr id="520" name="Google Shape;479;p21"/>
          <p:cNvSpPr/>
          <p:nvPr/>
        </p:nvSpPr>
        <p:spPr>
          <a:xfrm>
            <a:off x="790958" y="4258650"/>
            <a:ext cx="384049" cy="384049"/>
          </a:xfrm>
          <a:prstGeom prst="ellipse">
            <a:avLst/>
          </a:prstGeom>
          <a:solidFill>
            <a:srgbClr val="00BBBB"/>
          </a:solidFill>
          <a:ln w="12700">
            <a:miter lim="400000"/>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521" name="Google Shape;480;p21"/>
          <p:cNvSpPr/>
          <p:nvPr/>
        </p:nvSpPr>
        <p:spPr>
          <a:xfrm>
            <a:off x="790958" y="4965077"/>
            <a:ext cx="384049" cy="384049"/>
          </a:xfrm>
          <a:prstGeom prst="ellipse">
            <a:avLst/>
          </a:prstGeom>
          <a:solidFill>
            <a:schemeClr val="accent5"/>
          </a:solidFill>
          <a:ln w="12700">
            <a:miter lim="400000"/>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522" name="Google Shape;481;p21"/>
          <p:cNvSpPr/>
          <p:nvPr/>
        </p:nvSpPr>
        <p:spPr>
          <a:xfrm>
            <a:off x="2725216" y="4261982"/>
            <a:ext cx="384049" cy="384049"/>
          </a:xfrm>
          <a:prstGeom prst="ellipse">
            <a:avLst/>
          </a:prstGeom>
          <a:solidFill>
            <a:srgbClr val="7DFFFE"/>
          </a:solidFill>
          <a:ln w="12700">
            <a:miter lim="400000"/>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523" name="Google Shape;482;p21"/>
          <p:cNvSpPr/>
          <p:nvPr/>
        </p:nvSpPr>
        <p:spPr>
          <a:xfrm>
            <a:off x="2725216" y="4968409"/>
            <a:ext cx="384049" cy="384049"/>
          </a:xfrm>
          <a:prstGeom prst="ellipse">
            <a:avLst/>
          </a:prstGeom>
          <a:solidFill>
            <a:schemeClr val="accent2"/>
          </a:solidFill>
          <a:ln w="12700">
            <a:miter lim="400000"/>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524" name="Google Shape;483;p21"/>
          <p:cNvSpPr/>
          <p:nvPr/>
        </p:nvSpPr>
        <p:spPr>
          <a:xfrm>
            <a:off x="4660322" y="4257847"/>
            <a:ext cx="384049" cy="384049"/>
          </a:xfrm>
          <a:prstGeom prst="ellipse">
            <a:avLst/>
          </a:prstGeom>
          <a:solidFill>
            <a:srgbClr val="B53164"/>
          </a:solidFill>
          <a:ln w="12700">
            <a:miter lim="400000"/>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525" name="Google Shape;484;p21"/>
          <p:cNvSpPr/>
          <p:nvPr/>
        </p:nvSpPr>
        <p:spPr>
          <a:xfrm>
            <a:off x="4660322" y="4964274"/>
            <a:ext cx="384049" cy="384049"/>
          </a:xfrm>
          <a:prstGeom prst="ellipse">
            <a:avLst/>
          </a:prstGeom>
          <a:solidFill>
            <a:srgbClr val="C499C1"/>
          </a:solidFill>
          <a:ln w="12700">
            <a:miter lim="400000"/>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526" name="Google Shape;486;p21"/>
          <p:cNvSpPr/>
          <p:nvPr/>
        </p:nvSpPr>
        <p:spPr>
          <a:xfrm>
            <a:off x="6905624" y="905669"/>
            <a:ext cx="4483101" cy="4483101"/>
          </a:xfrm>
          <a:prstGeom prst="ellipse">
            <a:avLst/>
          </a:prstGeom>
          <a:ln>
            <a:solidFill>
              <a:srgbClr val="999999"/>
            </a:solidFill>
            <a:miter/>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527" name="Google Shape;487;p21"/>
          <p:cNvSpPr/>
          <p:nvPr/>
        </p:nvSpPr>
        <p:spPr>
          <a:xfrm>
            <a:off x="8294757" y="2294801"/>
            <a:ext cx="1704835" cy="1704836"/>
          </a:xfrm>
          <a:prstGeom prst="ellipse">
            <a:avLst/>
          </a:prstGeom>
          <a:ln>
            <a:solidFill>
              <a:srgbClr val="999999"/>
            </a:solidFill>
            <a:miter/>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528" name="Google Shape;488;p21"/>
          <p:cNvSpPr/>
          <p:nvPr/>
        </p:nvSpPr>
        <p:spPr>
          <a:xfrm flipV="1">
            <a:off x="9124879" y="634"/>
            <a:ext cx="1" cy="900001"/>
          </a:xfrm>
          <a:prstGeom prst="line">
            <a:avLst/>
          </a:prstGeom>
          <a:ln>
            <a:solidFill>
              <a:srgbClr val="999999"/>
            </a:solidFill>
            <a:miter/>
          </a:ln>
        </p:spPr>
        <p:txBody>
          <a:bodyPr lIns="45719" rIns="45719"/>
          <a:lstStyle/>
          <a:p>
            <a:pPr/>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Image and Content Layout">
    <p:spTree>
      <p:nvGrpSpPr>
        <p:cNvPr id="1" name=""/>
        <p:cNvGrpSpPr/>
        <p:nvPr/>
      </p:nvGrpSpPr>
      <p:grpSpPr>
        <a:xfrm>
          <a:off x="0" y="0"/>
          <a:ext cx="0" cy="0"/>
          <a:chOff x="0" y="0"/>
          <a:chExt cx="0" cy="0"/>
        </a:xfrm>
      </p:grpSpPr>
      <p:sp>
        <p:nvSpPr>
          <p:cNvPr id="535" name="Slide Number"/>
          <p:cNvSpPr txBox="1"/>
          <p:nvPr>
            <p:ph type="sldNum" sz="quarter" idx="2"/>
          </p:nvPr>
        </p:nvSpPr>
        <p:spPr>
          <a:prstGeom prst="rect">
            <a:avLst/>
          </a:prstGeom>
        </p:spPr>
        <p:txBody>
          <a:bodyPr/>
          <a:lstStyle/>
          <a:p>
            <a:pPr/>
            <a:fld id="{86CB4B4D-7CA3-9044-876B-883B54F8677D}" type="slidenum"/>
          </a:p>
        </p:txBody>
      </p:sp>
      <p:sp>
        <p:nvSpPr>
          <p:cNvPr id="536" name="Title Text"/>
          <p:cNvSpPr txBox="1"/>
          <p:nvPr>
            <p:ph type="title"/>
          </p:nvPr>
        </p:nvSpPr>
        <p:spPr>
          <a:xfrm>
            <a:off x="6894590" y="1411243"/>
            <a:ext cx="4494134" cy="804339"/>
          </a:xfrm>
          <a:prstGeom prst="rect">
            <a:avLst/>
          </a:prstGeom>
        </p:spPr>
        <p:txBody>
          <a:bodyPr lIns="0" tIns="0" rIns="0" bIns="0" anchor="b"/>
          <a:lstStyle/>
          <a:p>
            <a:pPr/>
            <a:r>
              <a:t>Title Text</a:t>
            </a:r>
          </a:p>
        </p:txBody>
      </p:sp>
      <p:sp>
        <p:nvSpPr>
          <p:cNvPr id="537" name="Body Level One…"/>
          <p:cNvSpPr txBox="1"/>
          <p:nvPr>
            <p:ph type="body" sz="quarter" idx="1"/>
          </p:nvPr>
        </p:nvSpPr>
        <p:spPr>
          <a:xfrm>
            <a:off x="6894590" y="2564787"/>
            <a:ext cx="4473109" cy="569086"/>
          </a:xfrm>
          <a:prstGeom prst="rect">
            <a:avLst/>
          </a:prstGeom>
        </p:spPr>
        <p:txBody>
          <a:bodyPr lIns="0" tIns="0" rIns="0" bIns="0"/>
          <a:lstStyle>
            <a:lvl1pPr marL="228600" indent="0">
              <a:lnSpc>
                <a:spcPct val="100000"/>
              </a:lnSpc>
              <a:buClrTx/>
              <a:buSzTx/>
              <a:buFontTx/>
              <a:buNone/>
              <a:defRPr b="1" sz="1800">
                <a:solidFill>
                  <a:srgbClr val="00BBBB"/>
                </a:solidFill>
              </a:defRPr>
            </a:lvl1pPr>
            <a:lvl2pPr marL="228600" indent="457200">
              <a:lnSpc>
                <a:spcPct val="100000"/>
              </a:lnSpc>
              <a:buClrTx/>
              <a:buSzTx/>
              <a:buFontTx/>
              <a:buNone/>
              <a:defRPr b="1" sz="1800">
                <a:solidFill>
                  <a:srgbClr val="00BBBB"/>
                </a:solidFill>
              </a:defRPr>
            </a:lvl2pPr>
            <a:lvl3pPr marL="228600" indent="914400">
              <a:lnSpc>
                <a:spcPct val="100000"/>
              </a:lnSpc>
              <a:buClrTx/>
              <a:buSzTx/>
              <a:buFontTx/>
              <a:buNone/>
              <a:defRPr b="1" sz="1800">
                <a:solidFill>
                  <a:srgbClr val="00BBBB"/>
                </a:solidFill>
              </a:defRPr>
            </a:lvl3pPr>
            <a:lvl4pPr marL="228600" indent="1371600">
              <a:lnSpc>
                <a:spcPct val="100000"/>
              </a:lnSpc>
              <a:buClrTx/>
              <a:buSzTx/>
              <a:buFontTx/>
              <a:buNone/>
              <a:defRPr b="1" sz="1800">
                <a:solidFill>
                  <a:srgbClr val="00BBBB"/>
                </a:solidFill>
              </a:defRPr>
            </a:lvl4pPr>
            <a:lvl5pPr marL="228600" indent="1828800">
              <a:lnSpc>
                <a:spcPct val="100000"/>
              </a:lnSpc>
              <a:buClrTx/>
              <a:buSzTx/>
              <a:buFontTx/>
              <a:buNone/>
              <a:defRPr b="1" sz="1800">
                <a:solidFill>
                  <a:srgbClr val="00BBBB"/>
                </a:solidFill>
              </a:defRPr>
            </a:lvl5pPr>
          </a:lstStyle>
          <a:p>
            <a:pPr/>
            <a:r>
              <a:t>Body Level One</a:t>
            </a:r>
          </a:p>
          <a:p>
            <a:pPr lvl="1"/>
            <a:r>
              <a:t>Body Level Two</a:t>
            </a:r>
          </a:p>
          <a:p>
            <a:pPr lvl="2"/>
            <a:r>
              <a:t>Body Level Three</a:t>
            </a:r>
          </a:p>
          <a:p>
            <a:pPr lvl="3"/>
            <a:r>
              <a:t>Body Level Four</a:t>
            </a:r>
          </a:p>
          <a:p>
            <a:pPr lvl="4"/>
            <a:r>
              <a:t>Body Level Five</a:t>
            </a:r>
          </a:p>
        </p:txBody>
      </p:sp>
      <p:sp>
        <p:nvSpPr>
          <p:cNvPr id="538" name="Google Shape;496;p22"/>
          <p:cNvSpPr/>
          <p:nvPr>
            <p:ph type="pic" sz="quarter" idx="21"/>
          </p:nvPr>
        </p:nvSpPr>
        <p:spPr>
          <a:xfrm>
            <a:off x="831850" y="859664"/>
            <a:ext cx="1078992" cy="548641"/>
          </a:xfrm>
          <a:prstGeom prst="rect">
            <a:avLst/>
          </a:prstGeom>
        </p:spPr>
        <p:txBody>
          <a:bodyPr lIns="91439" tIns="45719" rIns="91439" bIns="45719">
            <a:noAutofit/>
          </a:bodyPr>
          <a:lstStyle/>
          <a:p>
            <a:pPr/>
          </a:p>
        </p:txBody>
      </p:sp>
      <p:grpSp>
        <p:nvGrpSpPr>
          <p:cNvPr id="541" name="Google Shape;497;p22"/>
          <p:cNvGrpSpPr/>
          <p:nvPr/>
        </p:nvGrpSpPr>
        <p:grpSpPr>
          <a:xfrm>
            <a:off x="6924675" y="2314168"/>
            <a:ext cx="5267326" cy="100801"/>
            <a:chOff x="0" y="0"/>
            <a:chExt cx="5267324" cy="100800"/>
          </a:xfrm>
        </p:grpSpPr>
        <p:sp>
          <p:nvSpPr>
            <p:cNvPr id="539" name="Google Shape;498;p22"/>
            <p:cNvSpPr/>
            <p:nvPr/>
          </p:nvSpPr>
          <p:spPr>
            <a:xfrm flipH="1" flipV="1">
              <a:off x="77298" y="50400"/>
              <a:ext cx="5190027" cy="1"/>
            </a:xfrm>
            <a:prstGeom prst="line">
              <a:avLst/>
            </a:prstGeom>
            <a:noFill/>
            <a:ln w="9525" cap="flat">
              <a:solidFill>
                <a:srgbClr val="7F7F7F"/>
              </a:solidFill>
              <a:prstDash val="solid"/>
              <a:miter lim="800000"/>
            </a:ln>
            <a:effectLst/>
          </p:spPr>
          <p:txBody>
            <a:bodyPr wrap="square" lIns="45719" tIns="45719" rIns="45719" bIns="45719" numCol="1" anchor="t">
              <a:noAutofit/>
            </a:bodyPr>
            <a:lstStyle/>
            <a:p>
              <a:pPr/>
            </a:p>
          </p:txBody>
        </p:sp>
        <p:sp>
          <p:nvSpPr>
            <p:cNvPr id="540" name="Google Shape;499;p22"/>
            <p:cNvSpPr/>
            <p:nvPr/>
          </p:nvSpPr>
          <p:spPr>
            <a:xfrm flipH="1">
              <a:off x="0" y="0"/>
              <a:ext cx="100801" cy="100801"/>
            </a:xfrm>
            <a:prstGeom prst="ellipse">
              <a:avLst/>
            </a:prstGeom>
            <a:solidFill>
              <a:srgbClr val="7F7F7F"/>
            </a:solidFill>
            <a:ln w="12700" cap="flat">
              <a:noFill/>
              <a:miter lim="400000"/>
            </a:ln>
            <a:effectLst/>
          </p:spPr>
          <p:txBody>
            <a:bodyPr wrap="square" lIns="45719" tIns="45719" rIns="45719" bIns="45719" numCol="1" anchor="ctr">
              <a:noAutofit/>
            </a:bodyPr>
            <a:lstStyle/>
            <a:p>
              <a:pPr algn="ctr">
                <a:defRPr sz="1800">
                  <a:solidFill>
                    <a:srgbClr val="000000"/>
                  </a:solidFill>
                  <a:latin typeface="Quattrocento Sans"/>
                  <a:ea typeface="Quattrocento Sans"/>
                  <a:cs typeface="Quattrocento Sans"/>
                  <a:sym typeface="Quattrocento Sans"/>
                </a:defRPr>
              </a:pPr>
            </a:p>
          </p:txBody>
        </p:sp>
      </p:grpSp>
      <p:sp>
        <p:nvSpPr>
          <p:cNvPr id="542" name="Google Shape;500;p22"/>
          <p:cNvSpPr txBox="1"/>
          <p:nvPr>
            <p:ph type="body" sz="quarter" idx="22"/>
          </p:nvPr>
        </p:nvSpPr>
        <p:spPr>
          <a:xfrm>
            <a:off x="6894590" y="3189567"/>
            <a:ext cx="4482997" cy="2432604"/>
          </a:xfrm>
          <a:prstGeom prst="rect">
            <a:avLst/>
          </a:prstGeom>
        </p:spPr>
        <p:txBody>
          <a:bodyPr lIns="0" tIns="0" rIns="0" bIns="0"/>
          <a:lstStyle/>
          <a:p>
            <a:pPr indent="-317500">
              <a:lnSpc>
                <a:spcPct val="100000"/>
              </a:lnSpc>
              <a:spcBef>
                <a:spcPts val="600"/>
              </a:spcBef>
              <a:buClr>
                <a:srgbClr val="00BBBB"/>
              </a:buClr>
              <a:buSzPts val="1400"/>
              <a:buFont typeface="Courier New"/>
              <a:buChar char="o"/>
              <a:defRPr sz="1400">
                <a:solidFill>
                  <a:srgbClr val="999999"/>
                </a:solidFill>
              </a:defRPr>
            </a:pPr>
          </a:p>
        </p:txBody>
      </p:sp>
      <p:sp>
        <p:nvSpPr>
          <p:cNvPr id="543" name="Google Shape;501;p22"/>
          <p:cNvSpPr/>
          <p:nvPr/>
        </p:nvSpPr>
        <p:spPr>
          <a:xfrm>
            <a:off x="11580000" y="6020920"/>
            <a:ext cx="612001" cy="1"/>
          </a:xfrm>
          <a:prstGeom prst="line">
            <a:avLst/>
          </a:prstGeom>
          <a:ln>
            <a:solidFill>
              <a:srgbClr val="7F7F7F"/>
            </a:solidFill>
            <a:miter/>
          </a:ln>
        </p:spPr>
        <p:txBody>
          <a:bodyPr lIns="45719" rIns="45719"/>
          <a:lstStyle/>
          <a:p>
            <a:pPr/>
          </a:p>
        </p:txBody>
      </p:sp>
      <p:sp>
        <p:nvSpPr>
          <p:cNvPr id="544" name="Google Shape;502;p22"/>
          <p:cNvSpPr/>
          <p:nvPr/>
        </p:nvSpPr>
        <p:spPr>
          <a:xfrm>
            <a:off x="11466562" y="5966055"/>
            <a:ext cx="109729" cy="109729"/>
          </a:xfrm>
          <a:prstGeom prst="ellipse">
            <a:avLst/>
          </a:prstGeom>
          <a:ln>
            <a:solidFill>
              <a:srgbClr val="7F7F7F"/>
            </a:solidFill>
            <a:miter/>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545" name="Google Shape;503;p22"/>
          <p:cNvSpPr/>
          <p:nvPr/>
        </p:nvSpPr>
        <p:spPr>
          <a:xfrm flipV="1">
            <a:off x="-1" y="6020920"/>
            <a:ext cx="803277" cy="469"/>
          </a:xfrm>
          <a:prstGeom prst="line">
            <a:avLst/>
          </a:prstGeom>
          <a:ln>
            <a:solidFill>
              <a:srgbClr val="7F7F7F"/>
            </a:solidFill>
            <a:miter/>
          </a:ln>
        </p:spPr>
        <p:txBody>
          <a:bodyPr lIns="45719" rIns="45719"/>
          <a:lstStyle/>
          <a:p>
            <a:pPr/>
          </a:p>
        </p:txBody>
      </p:sp>
      <p:sp>
        <p:nvSpPr>
          <p:cNvPr id="546" name="Google Shape;504;p22"/>
          <p:cNvSpPr/>
          <p:nvPr/>
        </p:nvSpPr>
        <p:spPr>
          <a:xfrm>
            <a:off x="809309" y="5879655"/>
            <a:ext cx="283465" cy="283465"/>
          </a:xfrm>
          <a:prstGeom prst="ellipse">
            <a:avLst/>
          </a:prstGeom>
          <a:ln>
            <a:solidFill>
              <a:srgbClr val="7F7F7F"/>
            </a:solidFill>
            <a:miter/>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547" name="Google Shape;505;p22"/>
          <p:cNvSpPr/>
          <p:nvPr>
            <p:ph type="pic" sz="half" idx="23"/>
          </p:nvPr>
        </p:nvSpPr>
        <p:spPr>
          <a:xfrm>
            <a:off x="-3710" y="1792783"/>
            <a:ext cx="6074000" cy="3721610"/>
          </a:xfrm>
          <a:prstGeom prst="rect">
            <a:avLst/>
          </a:prstGeom>
        </p:spPr>
        <p:txBody>
          <a:bodyPr lIns="91439" tIns="45719" rIns="91439" bIns="45719">
            <a:noAutofit/>
          </a:bodyPr>
          <a:lstStyle/>
          <a:p>
            <a:pPr/>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hanks Content Layout">
    <p:spTree>
      <p:nvGrpSpPr>
        <p:cNvPr id="1" name=""/>
        <p:cNvGrpSpPr/>
        <p:nvPr/>
      </p:nvGrpSpPr>
      <p:grpSpPr>
        <a:xfrm>
          <a:off x="0" y="0"/>
          <a:ext cx="0" cy="0"/>
          <a:chOff x="0" y="0"/>
          <a:chExt cx="0" cy="0"/>
        </a:xfrm>
      </p:grpSpPr>
      <p:sp>
        <p:nvSpPr>
          <p:cNvPr id="554" name="Google Shape;508;p23"/>
          <p:cNvSpPr/>
          <p:nvPr>
            <p:ph type="pic" idx="21"/>
          </p:nvPr>
        </p:nvSpPr>
        <p:spPr>
          <a:xfrm>
            <a:off x="6096000" y="0"/>
            <a:ext cx="6089650" cy="6858000"/>
          </a:xfrm>
          <a:prstGeom prst="rect">
            <a:avLst/>
          </a:prstGeom>
        </p:spPr>
        <p:txBody>
          <a:bodyPr lIns="91439" tIns="45719" rIns="91439" bIns="45719">
            <a:noAutofit/>
          </a:bodyPr>
          <a:lstStyle/>
          <a:p>
            <a:pPr/>
          </a:p>
        </p:txBody>
      </p:sp>
      <p:sp>
        <p:nvSpPr>
          <p:cNvPr id="555" name="Slide Number"/>
          <p:cNvSpPr txBox="1"/>
          <p:nvPr>
            <p:ph type="sldNum" sz="quarter" idx="2"/>
          </p:nvPr>
        </p:nvSpPr>
        <p:spPr>
          <a:prstGeom prst="rect">
            <a:avLst/>
          </a:prstGeom>
        </p:spPr>
        <p:txBody>
          <a:bodyPr/>
          <a:lstStyle/>
          <a:p>
            <a:pPr/>
            <a:fld id="{86CB4B4D-7CA3-9044-876B-883B54F8677D}" type="slidenum"/>
          </a:p>
        </p:txBody>
      </p:sp>
      <p:sp>
        <p:nvSpPr>
          <p:cNvPr id="556" name="Google Shape;512;p23"/>
          <p:cNvSpPr/>
          <p:nvPr>
            <p:ph type="pic" sz="quarter" idx="22"/>
          </p:nvPr>
        </p:nvSpPr>
        <p:spPr>
          <a:xfrm>
            <a:off x="831850" y="859664"/>
            <a:ext cx="1078992" cy="548641"/>
          </a:xfrm>
          <a:prstGeom prst="rect">
            <a:avLst/>
          </a:prstGeom>
        </p:spPr>
        <p:txBody>
          <a:bodyPr lIns="91439" tIns="45719" rIns="91439" bIns="45719">
            <a:noAutofit/>
          </a:bodyPr>
          <a:lstStyle/>
          <a:p>
            <a:pPr/>
          </a:p>
        </p:txBody>
      </p:sp>
      <p:sp>
        <p:nvSpPr>
          <p:cNvPr id="557" name="Title Text"/>
          <p:cNvSpPr txBox="1"/>
          <p:nvPr>
            <p:ph type="title"/>
          </p:nvPr>
        </p:nvSpPr>
        <p:spPr>
          <a:xfrm>
            <a:off x="809958" y="1546090"/>
            <a:ext cx="4846925" cy="1091079"/>
          </a:xfrm>
          <a:prstGeom prst="rect">
            <a:avLst/>
          </a:prstGeom>
        </p:spPr>
        <p:txBody>
          <a:bodyPr lIns="0" tIns="0" rIns="0" bIns="0" anchor="b"/>
          <a:lstStyle>
            <a:lvl1pPr>
              <a:defRPr sz="5500"/>
            </a:lvl1pPr>
          </a:lstStyle>
          <a:p>
            <a:pPr/>
            <a:r>
              <a:t>Title Text</a:t>
            </a:r>
          </a:p>
        </p:txBody>
      </p:sp>
      <p:sp>
        <p:nvSpPr>
          <p:cNvPr id="558" name="Body Level One…"/>
          <p:cNvSpPr txBox="1"/>
          <p:nvPr>
            <p:ph type="body" sz="quarter" idx="1"/>
          </p:nvPr>
        </p:nvSpPr>
        <p:spPr>
          <a:xfrm>
            <a:off x="825334" y="3083960"/>
            <a:ext cx="4586289" cy="509473"/>
          </a:xfrm>
          <a:prstGeom prst="rect">
            <a:avLst/>
          </a:prstGeom>
        </p:spPr>
        <p:txBody>
          <a:bodyPr lIns="0" tIns="0" rIns="0" bIns="0" anchor="b"/>
          <a:lstStyle>
            <a:lvl1pPr marL="228600" indent="0">
              <a:buClrTx/>
              <a:buSzTx/>
              <a:buFontTx/>
              <a:buNone/>
              <a:defRPr>
                <a:solidFill>
                  <a:srgbClr val="00BBBB"/>
                </a:solidFill>
                <a:latin typeface="Gill Sans"/>
                <a:ea typeface="Gill Sans"/>
                <a:cs typeface="Gill Sans"/>
                <a:sym typeface="Gill Sans"/>
              </a:defRPr>
            </a:lvl1pPr>
            <a:lvl2pPr marL="228600" indent="457200">
              <a:buClrTx/>
              <a:buSzTx/>
              <a:buFontTx/>
              <a:buNone/>
              <a:defRPr>
                <a:solidFill>
                  <a:srgbClr val="00BBBB"/>
                </a:solidFill>
                <a:latin typeface="Gill Sans"/>
                <a:ea typeface="Gill Sans"/>
                <a:cs typeface="Gill Sans"/>
                <a:sym typeface="Gill Sans"/>
              </a:defRPr>
            </a:lvl2pPr>
            <a:lvl3pPr marL="228600" indent="914400">
              <a:buClrTx/>
              <a:buSzTx/>
              <a:buFontTx/>
              <a:buNone/>
              <a:defRPr>
                <a:solidFill>
                  <a:srgbClr val="00BBBB"/>
                </a:solidFill>
                <a:latin typeface="Gill Sans"/>
                <a:ea typeface="Gill Sans"/>
                <a:cs typeface="Gill Sans"/>
                <a:sym typeface="Gill Sans"/>
              </a:defRPr>
            </a:lvl3pPr>
            <a:lvl4pPr marL="228600" indent="1371600">
              <a:buClrTx/>
              <a:buSzTx/>
              <a:buFontTx/>
              <a:buNone/>
              <a:defRPr>
                <a:solidFill>
                  <a:srgbClr val="00BBBB"/>
                </a:solidFill>
                <a:latin typeface="Gill Sans"/>
                <a:ea typeface="Gill Sans"/>
                <a:cs typeface="Gill Sans"/>
                <a:sym typeface="Gill Sans"/>
              </a:defRPr>
            </a:lvl4pPr>
            <a:lvl5pPr marL="228600" indent="1828800">
              <a:buClrTx/>
              <a:buSzTx/>
              <a:buFontTx/>
              <a:buNone/>
              <a:defRPr>
                <a:solidFill>
                  <a:srgbClr val="00BBBB"/>
                </a:solidFill>
                <a:latin typeface="Gill Sans"/>
                <a:ea typeface="Gill Sans"/>
                <a:cs typeface="Gill Sans"/>
                <a:sym typeface="Gill Sans"/>
              </a:defRPr>
            </a:lvl5pPr>
          </a:lstStyle>
          <a:p>
            <a:pPr/>
            <a:r>
              <a:t>Body Level One</a:t>
            </a:r>
          </a:p>
          <a:p>
            <a:pPr lvl="1"/>
            <a:r>
              <a:t>Body Level Two</a:t>
            </a:r>
          </a:p>
          <a:p>
            <a:pPr lvl="2"/>
            <a:r>
              <a:t>Body Level Three</a:t>
            </a:r>
          </a:p>
          <a:p>
            <a:pPr lvl="3"/>
            <a:r>
              <a:t>Body Level Four</a:t>
            </a:r>
          </a:p>
          <a:p>
            <a:pPr lvl="4"/>
            <a:r>
              <a:t>Body Level Five</a:t>
            </a:r>
          </a:p>
        </p:txBody>
      </p:sp>
      <p:sp>
        <p:nvSpPr>
          <p:cNvPr id="559" name="Google Shape;515;p23"/>
          <p:cNvSpPr txBox="1"/>
          <p:nvPr>
            <p:ph type="body" sz="quarter" idx="23"/>
          </p:nvPr>
        </p:nvSpPr>
        <p:spPr>
          <a:xfrm>
            <a:off x="831850" y="3703833"/>
            <a:ext cx="4586288" cy="230941"/>
          </a:xfrm>
          <a:prstGeom prst="rect">
            <a:avLst/>
          </a:prstGeom>
        </p:spPr>
        <p:txBody>
          <a:bodyPr lIns="0" tIns="0" rIns="0" bIns="0"/>
          <a:lstStyle/>
          <a:p>
            <a:pPr marL="228600" indent="0">
              <a:buClrTx/>
              <a:buSzTx/>
              <a:buFontTx/>
              <a:buNone/>
              <a:defRPr i="1" sz="1700">
                <a:solidFill>
                  <a:srgbClr val="00BBBB"/>
                </a:solidFill>
              </a:defRPr>
            </a:pPr>
          </a:p>
        </p:txBody>
      </p:sp>
      <p:sp>
        <p:nvSpPr>
          <p:cNvPr id="560" name="Google Shape;516;p23"/>
          <p:cNvSpPr txBox="1"/>
          <p:nvPr>
            <p:ph type="body" sz="quarter" idx="24"/>
          </p:nvPr>
        </p:nvSpPr>
        <p:spPr>
          <a:xfrm>
            <a:off x="824950" y="3946707"/>
            <a:ext cx="4586289" cy="290168"/>
          </a:xfrm>
          <a:prstGeom prst="rect">
            <a:avLst/>
          </a:prstGeom>
        </p:spPr>
        <p:txBody>
          <a:bodyPr lIns="0" tIns="0" rIns="0" bIns="0"/>
          <a:lstStyle/>
          <a:p>
            <a:pPr marL="228600" indent="0">
              <a:buClrTx/>
              <a:buSzTx/>
              <a:buFontTx/>
              <a:buNone/>
              <a:defRPr b="1" sz="2000">
                <a:latin typeface="Gill Sans"/>
                <a:ea typeface="Gill Sans"/>
                <a:cs typeface="Gill Sans"/>
                <a:sym typeface="Gill Sans"/>
              </a:defRPr>
            </a:pPr>
          </a:p>
        </p:txBody>
      </p:sp>
      <p:sp>
        <p:nvSpPr>
          <p:cNvPr id="561" name="Google Shape;517;p23"/>
          <p:cNvSpPr txBox="1"/>
          <p:nvPr>
            <p:ph type="body" sz="quarter" idx="25"/>
          </p:nvPr>
        </p:nvSpPr>
        <p:spPr>
          <a:xfrm>
            <a:off x="838750" y="4423953"/>
            <a:ext cx="4586288" cy="230941"/>
          </a:xfrm>
          <a:prstGeom prst="rect">
            <a:avLst/>
          </a:prstGeom>
        </p:spPr>
        <p:txBody>
          <a:bodyPr lIns="0" tIns="0" rIns="0" bIns="0"/>
          <a:lstStyle/>
          <a:p>
            <a:pPr marL="228600" indent="0">
              <a:buClrTx/>
              <a:buSzTx/>
              <a:buFontTx/>
              <a:buNone/>
              <a:defRPr i="1" sz="1700">
                <a:solidFill>
                  <a:srgbClr val="00BBBB"/>
                </a:solidFill>
              </a:defRPr>
            </a:pPr>
          </a:p>
        </p:txBody>
      </p:sp>
      <p:sp>
        <p:nvSpPr>
          <p:cNvPr id="562" name="Google Shape;518;p23"/>
          <p:cNvSpPr txBox="1"/>
          <p:nvPr>
            <p:ph type="body" sz="quarter" idx="26"/>
          </p:nvPr>
        </p:nvSpPr>
        <p:spPr>
          <a:xfrm>
            <a:off x="831850" y="4650785"/>
            <a:ext cx="4586288" cy="364480"/>
          </a:xfrm>
          <a:prstGeom prst="rect">
            <a:avLst/>
          </a:prstGeom>
        </p:spPr>
        <p:txBody>
          <a:bodyPr lIns="0" tIns="0" rIns="0" bIns="0"/>
          <a:lstStyle/>
          <a:p>
            <a:pPr marL="228600" indent="0">
              <a:buClrTx/>
              <a:buSzTx/>
              <a:buFontTx/>
              <a:buNone/>
              <a:defRPr b="1" sz="2000">
                <a:latin typeface="Gill Sans"/>
                <a:ea typeface="Gill Sans"/>
                <a:cs typeface="Gill Sans"/>
                <a:sym typeface="Gill Sans"/>
              </a:defRPr>
            </a:pPr>
          </a:p>
        </p:txBody>
      </p:sp>
      <p:sp>
        <p:nvSpPr>
          <p:cNvPr id="563" name="Google Shape;519;p23"/>
          <p:cNvSpPr txBox="1"/>
          <p:nvPr>
            <p:ph type="body" sz="quarter" idx="27"/>
          </p:nvPr>
        </p:nvSpPr>
        <p:spPr>
          <a:xfrm>
            <a:off x="831850" y="5153025"/>
            <a:ext cx="4586288" cy="230940"/>
          </a:xfrm>
          <a:prstGeom prst="rect">
            <a:avLst/>
          </a:prstGeom>
        </p:spPr>
        <p:txBody>
          <a:bodyPr lIns="0" tIns="0" rIns="0" bIns="0"/>
          <a:lstStyle/>
          <a:p>
            <a:pPr marL="228600" indent="0">
              <a:buClrTx/>
              <a:buSzTx/>
              <a:buFontTx/>
              <a:buNone/>
              <a:defRPr i="1" sz="1700">
                <a:solidFill>
                  <a:srgbClr val="00BBBB"/>
                </a:solidFill>
              </a:defRPr>
            </a:pPr>
          </a:p>
        </p:txBody>
      </p:sp>
      <p:sp>
        <p:nvSpPr>
          <p:cNvPr id="564" name="Google Shape;520;p23"/>
          <p:cNvSpPr txBox="1"/>
          <p:nvPr>
            <p:ph type="body" sz="quarter" idx="28"/>
          </p:nvPr>
        </p:nvSpPr>
        <p:spPr>
          <a:xfrm>
            <a:off x="824950" y="5363814"/>
            <a:ext cx="4586289" cy="364480"/>
          </a:xfrm>
          <a:prstGeom prst="rect">
            <a:avLst/>
          </a:prstGeom>
        </p:spPr>
        <p:txBody>
          <a:bodyPr lIns="0" tIns="0" rIns="0" bIns="0"/>
          <a:lstStyle/>
          <a:p>
            <a:pPr marL="228600" indent="0">
              <a:buClrTx/>
              <a:buSzTx/>
              <a:buFontTx/>
              <a:buNone/>
              <a:defRPr b="1" sz="2000">
                <a:latin typeface="Gill Sans"/>
                <a:ea typeface="Gill Sans"/>
                <a:cs typeface="Gill Sans"/>
                <a:sym typeface="Gill Sans"/>
              </a:defRPr>
            </a:pPr>
          </a:p>
        </p:txBody>
      </p:sp>
      <p:grpSp>
        <p:nvGrpSpPr>
          <p:cNvPr id="569" name="Google Shape;521;p23"/>
          <p:cNvGrpSpPr/>
          <p:nvPr/>
        </p:nvGrpSpPr>
        <p:grpSpPr>
          <a:xfrm>
            <a:off x="801543" y="2750589"/>
            <a:ext cx="4569896" cy="100801"/>
            <a:chOff x="0" y="0"/>
            <a:chExt cx="4569894" cy="100800"/>
          </a:xfrm>
        </p:grpSpPr>
        <p:grpSp>
          <p:nvGrpSpPr>
            <p:cNvPr id="567" name="Google Shape;522;p23"/>
            <p:cNvGrpSpPr/>
            <p:nvPr/>
          </p:nvGrpSpPr>
          <p:grpSpPr>
            <a:xfrm>
              <a:off x="0" y="-1"/>
              <a:ext cx="4505297" cy="100802"/>
              <a:chOff x="0" y="0"/>
              <a:chExt cx="4505295" cy="100800"/>
            </a:xfrm>
          </p:grpSpPr>
          <p:sp>
            <p:nvSpPr>
              <p:cNvPr id="565" name="Google Shape;523;p23"/>
              <p:cNvSpPr/>
              <p:nvPr/>
            </p:nvSpPr>
            <p:spPr>
              <a:xfrm flipH="1" flipV="1">
                <a:off x="77296" y="45536"/>
                <a:ext cx="4428000" cy="1"/>
              </a:xfrm>
              <a:prstGeom prst="line">
                <a:avLst/>
              </a:prstGeom>
              <a:noFill/>
              <a:ln w="9525" cap="flat">
                <a:solidFill>
                  <a:srgbClr val="7F7F7F"/>
                </a:solidFill>
                <a:prstDash val="solid"/>
                <a:miter lim="800000"/>
              </a:ln>
              <a:effectLst/>
            </p:spPr>
            <p:txBody>
              <a:bodyPr wrap="square" lIns="45719" tIns="45719" rIns="45719" bIns="45719" numCol="1" anchor="t">
                <a:noAutofit/>
              </a:bodyPr>
              <a:lstStyle/>
              <a:p>
                <a:pPr/>
              </a:p>
            </p:txBody>
          </p:sp>
          <p:sp>
            <p:nvSpPr>
              <p:cNvPr id="566" name="Google Shape;524;p23"/>
              <p:cNvSpPr/>
              <p:nvPr/>
            </p:nvSpPr>
            <p:spPr>
              <a:xfrm flipH="1">
                <a:off x="0" y="0"/>
                <a:ext cx="100801" cy="100801"/>
              </a:xfrm>
              <a:prstGeom prst="ellipse">
                <a:avLst/>
              </a:prstGeom>
              <a:solidFill>
                <a:srgbClr val="7F7F7F"/>
              </a:solidFill>
              <a:ln w="12700" cap="flat">
                <a:noFill/>
                <a:miter lim="400000"/>
              </a:ln>
              <a:effectLst/>
            </p:spPr>
            <p:txBody>
              <a:bodyPr wrap="square" lIns="45719" tIns="45719" rIns="45719" bIns="45719" numCol="1" anchor="ctr">
                <a:noAutofit/>
              </a:bodyPr>
              <a:lstStyle/>
              <a:p>
                <a:pPr algn="ctr">
                  <a:defRPr sz="1800">
                    <a:solidFill>
                      <a:srgbClr val="000000"/>
                    </a:solidFill>
                    <a:latin typeface="Quattrocento Sans"/>
                    <a:ea typeface="Quattrocento Sans"/>
                    <a:cs typeface="Quattrocento Sans"/>
                    <a:sym typeface="Quattrocento Sans"/>
                  </a:defRPr>
                </a:pPr>
              </a:p>
            </p:txBody>
          </p:sp>
        </p:grpSp>
        <p:sp>
          <p:nvSpPr>
            <p:cNvPr id="568" name="Google Shape;525;p23"/>
            <p:cNvSpPr/>
            <p:nvPr/>
          </p:nvSpPr>
          <p:spPr>
            <a:xfrm flipH="1">
              <a:off x="4469093" y="-1"/>
              <a:ext cx="100803" cy="100802"/>
            </a:xfrm>
            <a:prstGeom prst="ellipse">
              <a:avLst/>
            </a:prstGeom>
            <a:solidFill>
              <a:srgbClr val="7F7F7F"/>
            </a:solidFill>
            <a:ln w="12700" cap="flat">
              <a:noFill/>
              <a:miter lim="400000"/>
            </a:ln>
            <a:effectLst/>
          </p:spPr>
          <p:txBody>
            <a:bodyPr wrap="square" lIns="45719" tIns="45719" rIns="45719" bIns="45719" numCol="1" anchor="ctr">
              <a:noAutofit/>
            </a:bodyPr>
            <a:lstStyle/>
            <a:p>
              <a:pPr algn="ctr">
                <a:defRPr sz="1800">
                  <a:solidFill>
                    <a:srgbClr val="000000"/>
                  </a:solidFill>
                  <a:latin typeface="Quattrocento Sans"/>
                  <a:ea typeface="Quattrocento Sans"/>
                  <a:cs typeface="Quattrocento Sans"/>
                  <a:sym typeface="Quattrocento Sans"/>
                </a:defRPr>
              </a:pPr>
            </a:p>
          </p:txBody>
        </p:sp>
      </p:grpSp>
      <p:grpSp>
        <p:nvGrpSpPr>
          <p:cNvPr id="574" name="Google Shape;526;p23"/>
          <p:cNvGrpSpPr/>
          <p:nvPr/>
        </p:nvGrpSpPr>
        <p:grpSpPr>
          <a:xfrm>
            <a:off x="801543" y="1660573"/>
            <a:ext cx="4575417" cy="105665"/>
            <a:chOff x="0" y="0"/>
            <a:chExt cx="4575416" cy="105664"/>
          </a:xfrm>
        </p:grpSpPr>
        <p:grpSp>
          <p:nvGrpSpPr>
            <p:cNvPr id="572" name="Google Shape;527;p23"/>
            <p:cNvGrpSpPr/>
            <p:nvPr/>
          </p:nvGrpSpPr>
          <p:grpSpPr>
            <a:xfrm>
              <a:off x="0" y="4864"/>
              <a:ext cx="4505297" cy="100801"/>
              <a:chOff x="0" y="0"/>
              <a:chExt cx="4505295" cy="100800"/>
            </a:xfrm>
          </p:grpSpPr>
          <p:sp>
            <p:nvSpPr>
              <p:cNvPr id="570" name="Google Shape;528;p23"/>
              <p:cNvSpPr/>
              <p:nvPr/>
            </p:nvSpPr>
            <p:spPr>
              <a:xfrm flipH="1" flipV="1">
                <a:off x="77295" y="45535"/>
                <a:ext cx="4428001" cy="1"/>
              </a:xfrm>
              <a:prstGeom prst="line">
                <a:avLst/>
              </a:prstGeom>
              <a:noFill/>
              <a:ln w="9525" cap="flat">
                <a:solidFill>
                  <a:srgbClr val="7F7F7F"/>
                </a:solidFill>
                <a:prstDash val="solid"/>
                <a:miter lim="800000"/>
              </a:ln>
              <a:effectLst/>
            </p:spPr>
            <p:txBody>
              <a:bodyPr wrap="square" lIns="45719" tIns="45719" rIns="45719" bIns="45719" numCol="1" anchor="t">
                <a:noAutofit/>
              </a:bodyPr>
              <a:lstStyle/>
              <a:p>
                <a:pPr/>
              </a:p>
            </p:txBody>
          </p:sp>
          <p:sp>
            <p:nvSpPr>
              <p:cNvPr id="571" name="Google Shape;529;p23"/>
              <p:cNvSpPr/>
              <p:nvPr/>
            </p:nvSpPr>
            <p:spPr>
              <a:xfrm flipH="1">
                <a:off x="0" y="0"/>
                <a:ext cx="100801" cy="100801"/>
              </a:xfrm>
              <a:prstGeom prst="ellipse">
                <a:avLst/>
              </a:prstGeom>
              <a:solidFill>
                <a:srgbClr val="7F7F7F"/>
              </a:solidFill>
              <a:ln w="12700" cap="flat">
                <a:noFill/>
                <a:miter lim="400000"/>
              </a:ln>
              <a:effectLst/>
            </p:spPr>
            <p:txBody>
              <a:bodyPr wrap="square" lIns="45719" tIns="45719" rIns="45719" bIns="45719" numCol="1" anchor="ctr">
                <a:noAutofit/>
              </a:bodyPr>
              <a:lstStyle/>
              <a:p>
                <a:pPr algn="ctr">
                  <a:defRPr sz="1800">
                    <a:solidFill>
                      <a:srgbClr val="000000"/>
                    </a:solidFill>
                    <a:latin typeface="Quattrocento Sans"/>
                    <a:ea typeface="Quattrocento Sans"/>
                    <a:cs typeface="Quattrocento Sans"/>
                    <a:sym typeface="Quattrocento Sans"/>
                  </a:defRPr>
                </a:pPr>
              </a:p>
            </p:txBody>
          </p:sp>
        </p:grpSp>
        <p:sp>
          <p:nvSpPr>
            <p:cNvPr id="573" name="Google Shape;530;p23"/>
            <p:cNvSpPr/>
            <p:nvPr/>
          </p:nvSpPr>
          <p:spPr>
            <a:xfrm flipH="1">
              <a:off x="4474616" y="0"/>
              <a:ext cx="100801" cy="100801"/>
            </a:xfrm>
            <a:prstGeom prst="ellipse">
              <a:avLst/>
            </a:prstGeom>
            <a:solidFill>
              <a:srgbClr val="7F7F7F"/>
            </a:solidFill>
            <a:ln w="12700" cap="flat">
              <a:noFill/>
              <a:miter lim="400000"/>
            </a:ln>
            <a:effectLst/>
          </p:spPr>
          <p:txBody>
            <a:bodyPr wrap="square" lIns="45719" tIns="45719" rIns="45719" bIns="45719" numCol="1" anchor="ctr">
              <a:noAutofit/>
            </a:bodyPr>
            <a:lstStyle/>
            <a:p>
              <a:pPr algn="ctr">
                <a:defRPr sz="1800">
                  <a:solidFill>
                    <a:srgbClr val="000000"/>
                  </a:solidFill>
                  <a:latin typeface="Quattrocento Sans"/>
                  <a:ea typeface="Quattrocento Sans"/>
                  <a:cs typeface="Quattrocento Sans"/>
                  <a:sym typeface="Quattrocento Sans"/>
                </a:defRPr>
              </a:pPr>
            </a:p>
          </p:txBody>
        </p:sp>
      </p:gr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ppendix Content Layout">
    <p:spTree>
      <p:nvGrpSpPr>
        <p:cNvPr id="1" name=""/>
        <p:cNvGrpSpPr/>
        <p:nvPr/>
      </p:nvGrpSpPr>
      <p:grpSpPr>
        <a:xfrm>
          <a:off x="0" y="0"/>
          <a:ext cx="0" cy="0"/>
          <a:chOff x="0" y="0"/>
          <a:chExt cx="0" cy="0"/>
        </a:xfrm>
      </p:grpSpPr>
      <p:sp>
        <p:nvSpPr>
          <p:cNvPr id="581" name="Google Shape;533;p24"/>
          <p:cNvSpPr/>
          <p:nvPr>
            <p:ph type="pic" idx="21"/>
          </p:nvPr>
        </p:nvSpPr>
        <p:spPr>
          <a:xfrm>
            <a:off x="6031" y="1912946"/>
            <a:ext cx="12185969" cy="3493009"/>
          </a:xfrm>
          <a:prstGeom prst="rect">
            <a:avLst/>
          </a:prstGeom>
        </p:spPr>
        <p:txBody>
          <a:bodyPr lIns="91439" tIns="45719" rIns="91439" bIns="45719">
            <a:noAutofit/>
          </a:bodyPr>
          <a:lstStyle/>
          <a:p>
            <a:pPr/>
          </a:p>
        </p:txBody>
      </p:sp>
      <p:sp>
        <p:nvSpPr>
          <p:cNvPr id="582" name="Slide Number"/>
          <p:cNvSpPr txBox="1"/>
          <p:nvPr>
            <p:ph type="sldNum" sz="quarter" idx="2"/>
          </p:nvPr>
        </p:nvSpPr>
        <p:spPr>
          <a:prstGeom prst="rect">
            <a:avLst/>
          </a:prstGeom>
        </p:spPr>
        <p:txBody>
          <a:bodyPr/>
          <a:lstStyle/>
          <a:p>
            <a:pPr/>
            <a:fld id="{86CB4B4D-7CA3-9044-876B-883B54F8677D}" type="slidenum"/>
          </a:p>
        </p:txBody>
      </p:sp>
      <p:sp>
        <p:nvSpPr>
          <p:cNvPr id="583" name="Title Text"/>
          <p:cNvSpPr txBox="1"/>
          <p:nvPr>
            <p:ph type="title"/>
          </p:nvPr>
        </p:nvSpPr>
        <p:spPr>
          <a:xfrm>
            <a:off x="3848934" y="457496"/>
            <a:ext cx="4494134" cy="804339"/>
          </a:xfrm>
          <a:prstGeom prst="rect">
            <a:avLst/>
          </a:prstGeom>
        </p:spPr>
        <p:txBody>
          <a:bodyPr lIns="0" tIns="0" rIns="0" bIns="0" anchor="b"/>
          <a:lstStyle>
            <a:lvl1pPr algn="ctr"/>
          </a:lstStyle>
          <a:p>
            <a:pPr/>
            <a:r>
              <a:t>Title Text</a:t>
            </a:r>
          </a:p>
        </p:txBody>
      </p:sp>
      <p:sp>
        <p:nvSpPr>
          <p:cNvPr id="584" name="Google Shape;538;p24"/>
          <p:cNvSpPr/>
          <p:nvPr>
            <p:ph type="pic" sz="quarter" idx="22"/>
          </p:nvPr>
        </p:nvSpPr>
        <p:spPr>
          <a:xfrm>
            <a:off x="831850" y="859664"/>
            <a:ext cx="1078992" cy="548641"/>
          </a:xfrm>
          <a:prstGeom prst="rect">
            <a:avLst/>
          </a:prstGeom>
        </p:spPr>
        <p:txBody>
          <a:bodyPr lIns="91439" tIns="45719" rIns="91439" bIns="45719">
            <a:noAutofit/>
          </a:bodyPr>
          <a:lstStyle/>
          <a:p>
            <a:pPr/>
          </a:p>
        </p:txBody>
      </p:sp>
      <p:sp>
        <p:nvSpPr>
          <p:cNvPr id="585" name="Google Shape;539;p24"/>
          <p:cNvSpPr/>
          <p:nvPr/>
        </p:nvSpPr>
        <p:spPr>
          <a:xfrm>
            <a:off x="11580000" y="6020920"/>
            <a:ext cx="612001" cy="1"/>
          </a:xfrm>
          <a:prstGeom prst="line">
            <a:avLst/>
          </a:prstGeom>
          <a:ln>
            <a:solidFill>
              <a:srgbClr val="7F7F7F"/>
            </a:solidFill>
            <a:miter/>
          </a:ln>
        </p:spPr>
        <p:txBody>
          <a:bodyPr lIns="45719" rIns="45719"/>
          <a:lstStyle/>
          <a:p>
            <a:pPr/>
          </a:p>
        </p:txBody>
      </p:sp>
      <p:sp>
        <p:nvSpPr>
          <p:cNvPr id="586" name="Google Shape;540;p24"/>
          <p:cNvSpPr/>
          <p:nvPr/>
        </p:nvSpPr>
        <p:spPr>
          <a:xfrm>
            <a:off x="11466562" y="5966055"/>
            <a:ext cx="109729" cy="109729"/>
          </a:xfrm>
          <a:prstGeom prst="ellipse">
            <a:avLst/>
          </a:prstGeom>
          <a:ln>
            <a:solidFill>
              <a:srgbClr val="7F7F7F"/>
            </a:solidFill>
            <a:miter/>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587" name="Google Shape;541;p24"/>
          <p:cNvSpPr/>
          <p:nvPr/>
        </p:nvSpPr>
        <p:spPr>
          <a:xfrm flipV="1">
            <a:off x="-1" y="6020920"/>
            <a:ext cx="803277" cy="469"/>
          </a:xfrm>
          <a:prstGeom prst="line">
            <a:avLst/>
          </a:prstGeom>
          <a:ln>
            <a:solidFill>
              <a:srgbClr val="7F7F7F"/>
            </a:solidFill>
            <a:miter/>
          </a:ln>
        </p:spPr>
        <p:txBody>
          <a:bodyPr lIns="45719" rIns="45719"/>
          <a:lstStyle/>
          <a:p>
            <a:pPr/>
          </a:p>
        </p:txBody>
      </p:sp>
      <p:sp>
        <p:nvSpPr>
          <p:cNvPr id="588" name="Google Shape;542;p24"/>
          <p:cNvSpPr/>
          <p:nvPr/>
        </p:nvSpPr>
        <p:spPr>
          <a:xfrm>
            <a:off x="809309" y="5879655"/>
            <a:ext cx="283465" cy="283465"/>
          </a:xfrm>
          <a:prstGeom prst="ellipse">
            <a:avLst/>
          </a:prstGeom>
          <a:ln>
            <a:solidFill>
              <a:srgbClr val="7F7F7F"/>
            </a:solidFill>
            <a:miter/>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grpSp>
        <p:nvGrpSpPr>
          <p:cNvPr id="593" name="Google Shape;543;p24"/>
          <p:cNvGrpSpPr/>
          <p:nvPr/>
        </p:nvGrpSpPr>
        <p:grpSpPr>
          <a:xfrm>
            <a:off x="4736152" y="1509425"/>
            <a:ext cx="2719697" cy="100801"/>
            <a:chOff x="0" y="0"/>
            <a:chExt cx="2719695" cy="100800"/>
          </a:xfrm>
        </p:grpSpPr>
        <p:grpSp>
          <p:nvGrpSpPr>
            <p:cNvPr id="591" name="Google Shape;544;p24"/>
            <p:cNvGrpSpPr/>
            <p:nvPr/>
          </p:nvGrpSpPr>
          <p:grpSpPr>
            <a:xfrm>
              <a:off x="0" y="-1"/>
              <a:ext cx="2669296" cy="100802"/>
              <a:chOff x="0" y="0"/>
              <a:chExt cx="2669295" cy="100800"/>
            </a:xfrm>
          </p:grpSpPr>
          <p:sp>
            <p:nvSpPr>
              <p:cNvPr id="589" name="Google Shape;545;p24"/>
              <p:cNvSpPr/>
              <p:nvPr/>
            </p:nvSpPr>
            <p:spPr>
              <a:xfrm flipH="1" flipV="1">
                <a:off x="77296" y="50400"/>
                <a:ext cx="2592000" cy="1"/>
              </a:xfrm>
              <a:prstGeom prst="line">
                <a:avLst/>
              </a:prstGeom>
              <a:noFill/>
              <a:ln w="9525" cap="flat">
                <a:solidFill>
                  <a:srgbClr val="7F7F7F"/>
                </a:solidFill>
                <a:prstDash val="solid"/>
                <a:miter lim="800000"/>
              </a:ln>
              <a:effectLst/>
            </p:spPr>
            <p:txBody>
              <a:bodyPr wrap="square" lIns="45719" tIns="45719" rIns="45719" bIns="45719" numCol="1" anchor="t">
                <a:noAutofit/>
              </a:bodyPr>
              <a:lstStyle/>
              <a:p>
                <a:pPr/>
              </a:p>
            </p:txBody>
          </p:sp>
          <p:sp>
            <p:nvSpPr>
              <p:cNvPr id="590" name="Google Shape;546;p24"/>
              <p:cNvSpPr/>
              <p:nvPr/>
            </p:nvSpPr>
            <p:spPr>
              <a:xfrm flipH="1">
                <a:off x="0" y="0"/>
                <a:ext cx="100801" cy="100801"/>
              </a:xfrm>
              <a:prstGeom prst="ellipse">
                <a:avLst/>
              </a:prstGeom>
              <a:solidFill>
                <a:srgbClr val="7F7F7F"/>
              </a:solidFill>
              <a:ln w="12700" cap="flat">
                <a:noFill/>
                <a:miter lim="400000"/>
              </a:ln>
              <a:effectLst/>
            </p:spPr>
            <p:txBody>
              <a:bodyPr wrap="square" lIns="45719" tIns="45719" rIns="45719" bIns="45719" numCol="1" anchor="ctr">
                <a:noAutofit/>
              </a:bodyPr>
              <a:lstStyle/>
              <a:p>
                <a:pPr algn="ctr">
                  <a:defRPr sz="1800">
                    <a:solidFill>
                      <a:srgbClr val="000000"/>
                    </a:solidFill>
                    <a:latin typeface="Quattrocento Sans"/>
                    <a:ea typeface="Quattrocento Sans"/>
                    <a:cs typeface="Quattrocento Sans"/>
                    <a:sym typeface="Quattrocento Sans"/>
                  </a:defRPr>
                </a:pPr>
              </a:p>
            </p:txBody>
          </p:sp>
        </p:grpSp>
        <p:sp>
          <p:nvSpPr>
            <p:cNvPr id="592" name="Google Shape;547;p24"/>
            <p:cNvSpPr/>
            <p:nvPr/>
          </p:nvSpPr>
          <p:spPr>
            <a:xfrm flipH="1">
              <a:off x="2618894" y="-1"/>
              <a:ext cx="100803" cy="100802"/>
            </a:xfrm>
            <a:prstGeom prst="ellipse">
              <a:avLst/>
            </a:prstGeom>
            <a:solidFill>
              <a:srgbClr val="7F7F7F"/>
            </a:solidFill>
            <a:ln w="12700" cap="flat">
              <a:noFill/>
              <a:miter lim="400000"/>
            </a:ln>
            <a:effectLst/>
          </p:spPr>
          <p:txBody>
            <a:bodyPr wrap="square" lIns="45719" tIns="45719" rIns="45719" bIns="45719" numCol="1" anchor="ctr">
              <a:noAutofit/>
            </a:bodyPr>
            <a:lstStyle/>
            <a:p>
              <a:pPr algn="ctr">
                <a:defRPr sz="1800">
                  <a:solidFill>
                    <a:srgbClr val="000000"/>
                  </a:solidFill>
                  <a:latin typeface="Quattrocento Sans"/>
                  <a:ea typeface="Quattrocento Sans"/>
                  <a:cs typeface="Quattrocento Sans"/>
                  <a:sym typeface="Quattrocento Sans"/>
                </a:defRPr>
              </a:pPr>
            </a:p>
          </p:txBody>
        </p:sp>
      </p:gr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stimonials Content Layout">
    <p:spTree>
      <p:nvGrpSpPr>
        <p:cNvPr id="1" name=""/>
        <p:cNvGrpSpPr/>
        <p:nvPr/>
      </p:nvGrpSpPr>
      <p:grpSpPr>
        <a:xfrm>
          <a:off x="0" y="0"/>
          <a:ext cx="0" cy="0"/>
          <a:chOff x="0" y="0"/>
          <a:chExt cx="0" cy="0"/>
        </a:xfrm>
      </p:grpSpPr>
      <p:sp>
        <p:nvSpPr>
          <p:cNvPr id="600" name="Slide Number"/>
          <p:cNvSpPr txBox="1"/>
          <p:nvPr>
            <p:ph type="sldNum" sz="quarter" idx="2"/>
          </p:nvPr>
        </p:nvSpPr>
        <p:spPr>
          <a:prstGeom prst="rect">
            <a:avLst/>
          </a:prstGeom>
        </p:spPr>
        <p:txBody>
          <a:bodyPr/>
          <a:lstStyle/>
          <a:p>
            <a:pPr/>
            <a:fld id="{86CB4B4D-7CA3-9044-876B-883B54F8677D}" type="slidenum"/>
          </a:p>
        </p:txBody>
      </p:sp>
      <p:sp>
        <p:nvSpPr>
          <p:cNvPr id="601" name="Title Text"/>
          <p:cNvSpPr txBox="1"/>
          <p:nvPr>
            <p:ph type="title"/>
          </p:nvPr>
        </p:nvSpPr>
        <p:spPr>
          <a:xfrm>
            <a:off x="5104262" y="707529"/>
            <a:ext cx="6310888" cy="569087"/>
          </a:xfrm>
          <a:prstGeom prst="rect">
            <a:avLst/>
          </a:prstGeom>
        </p:spPr>
        <p:txBody>
          <a:bodyPr lIns="0" tIns="0" rIns="0" bIns="0" anchor="b"/>
          <a:lstStyle>
            <a:lvl1pPr algn="r"/>
          </a:lstStyle>
          <a:p>
            <a:pPr/>
            <a:r>
              <a:t>Title Text</a:t>
            </a:r>
          </a:p>
        </p:txBody>
      </p:sp>
      <p:sp>
        <p:nvSpPr>
          <p:cNvPr id="602" name="Google Shape;554;p25"/>
          <p:cNvSpPr/>
          <p:nvPr>
            <p:ph type="pic" sz="quarter" idx="21"/>
          </p:nvPr>
        </p:nvSpPr>
        <p:spPr>
          <a:xfrm>
            <a:off x="831850" y="859664"/>
            <a:ext cx="1078992" cy="548641"/>
          </a:xfrm>
          <a:prstGeom prst="rect">
            <a:avLst/>
          </a:prstGeom>
        </p:spPr>
        <p:txBody>
          <a:bodyPr lIns="91439" tIns="45719" rIns="91439" bIns="45719">
            <a:noAutofit/>
          </a:bodyPr>
          <a:lstStyle/>
          <a:p>
            <a:pPr/>
          </a:p>
        </p:txBody>
      </p:sp>
      <p:grpSp>
        <p:nvGrpSpPr>
          <p:cNvPr id="605" name="Google Shape;555;p25"/>
          <p:cNvGrpSpPr/>
          <p:nvPr/>
        </p:nvGrpSpPr>
        <p:grpSpPr>
          <a:xfrm>
            <a:off x="7773281" y="1375202"/>
            <a:ext cx="4418720" cy="100801"/>
            <a:chOff x="0" y="0"/>
            <a:chExt cx="4418718" cy="100800"/>
          </a:xfrm>
        </p:grpSpPr>
        <p:sp>
          <p:nvSpPr>
            <p:cNvPr id="603" name="Google Shape;556;p25"/>
            <p:cNvSpPr/>
            <p:nvPr/>
          </p:nvSpPr>
          <p:spPr>
            <a:xfrm flipH="1" flipV="1">
              <a:off x="80719" y="50400"/>
              <a:ext cx="4338000" cy="1"/>
            </a:xfrm>
            <a:prstGeom prst="line">
              <a:avLst/>
            </a:prstGeom>
            <a:noFill/>
            <a:ln w="9525" cap="flat">
              <a:solidFill>
                <a:srgbClr val="7F7F7F"/>
              </a:solidFill>
              <a:prstDash val="solid"/>
              <a:miter lim="800000"/>
            </a:ln>
            <a:effectLst/>
          </p:spPr>
          <p:txBody>
            <a:bodyPr wrap="square" lIns="45719" tIns="45719" rIns="45719" bIns="45719" numCol="1" anchor="t">
              <a:noAutofit/>
            </a:bodyPr>
            <a:lstStyle/>
            <a:p>
              <a:pPr/>
            </a:p>
          </p:txBody>
        </p:sp>
        <p:sp>
          <p:nvSpPr>
            <p:cNvPr id="604" name="Google Shape;557;p25"/>
            <p:cNvSpPr/>
            <p:nvPr/>
          </p:nvSpPr>
          <p:spPr>
            <a:xfrm flipH="1">
              <a:off x="0" y="0"/>
              <a:ext cx="105267" cy="100801"/>
            </a:xfrm>
            <a:prstGeom prst="ellipse">
              <a:avLst/>
            </a:prstGeom>
            <a:solidFill>
              <a:srgbClr val="7F7F7F"/>
            </a:solidFill>
            <a:ln w="12700" cap="flat">
              <a:noFill/>
              <a:miter lim="400000"/>
            </a:ln>
            <a:effectLst/>
          </p:spPr>
          <p:txBody>
            <a:bodyPr wrap="square" lIns="45719" tIns="45719" rIns="45719" bIns="45719" numCol="1" anchor="ctr">
              <a:noAutofit/>
            </a:bodyPr>
            <a:lstStyle/>
            <a:p>
              <a:pPr algn="ctr">
                <a:defRPr sz="1800">
                  <a:solidFill>
                    <a:srgbClr val="000000"/>
                  </a:solidFill>
                  <a:latin typeface="Quattrocento Sans"/>
                  <a:ea typeface="Quattrocento Sans"/>
                  <a:cs typeface="Quattrocento Sans"/>
                  <a:sym typeface="Quattrocento Sans"/>
                </a:defRPr>
              </a:pPr>
            </a:p>
          </p:txBody>
        </p:sp>
      </p:grpSp>
      <p:sp>
        <p:nvSpPr>
          <p:cNvPr id="606" name="Google Shape;558;p25"/>
          <p:cNvSpPr/>
          <p:nvPr/>
        </p:nvSpPr>
        <p:spPr>
          <a:xfrm>
            <a:off x="11580000" y="6020920"/>
            <a:ext cx="612001" cy="1"/>
          </a:xfrm>
          <a:prstGeom prst="line">
            <a:avLst/>
          </a:prstGeom>
          <a:ln>
            <a:solidFill>
              <a:srgbClr val="7F7F7F"/>
            </a:solidFill>
            <a:miter/>
          </a:ln>
        </p:spPr>
        <p:txBody>
          <a:bodyPr lIns="45719" rIns="45719"/>
          <a:lstStyle/>
          <a:p>
            <a:pPr/>
          </a:p>
        </p:txBody>
      </p:sp>
      <p:sp>
        <p:nvSpPr>
          <p:cNvPr id="607" name="Google Shape;559;p25"/>
          <p:cNvSpPr/>
          <p:nvPr/>
        </p:nvSpPr>
        <p:spPr>
          <a:xfrm>
            <a:off x="11466562" y="5966055"/>
            <a:ext cx="109729" cy="109729"/>
          </a:xfrm>
          <a:prstGeom prst="ellipse">
            <a:avLst/>
          </a:prstGeom>
          <a:ln>
            <a:solidFill>
              <a:srgbClr val="7F7F7F"/>
            </a:solidFill>
            <a:miter/>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608" name="Google Shape;560;p25"/>
          <p:cNvSpPr/>
          <p:nvPr/>
        </p:nvSpPr>
        <p:spPr>
          <a:xfrm flipV="1">
            <a:off x="-1" y="6020920"/>
            <a:ext cx="803277" cy="469"/>
          </a:xfrm>
          <a:prstGeom prst="line">
            <a:avLst/>
          </a:prstGeom>
          <a:ln>
            <a:solidFill>
              <a:srgbClr val="7F7F7F"/>
            </a:solidFill>
            <a:miter/>
          </a:ln>
        </p:spPr>
        <p:txBody>
          <a:bodyPr lIns="45719" rIns="45719"/>
          <a:lstStyle/>
          <a:p>
            <a:pPr/>
          </a:p>
        </p:txBody>
      </p:sp>
      <p:sp>
        <p:nvSpPr>
          <p:cNvPr id="609" name="Google Shape;561;p25"/>
          <p:cNvSpPr/>
          <p:nvPr/>
        </p:nvSpPr>
        <p:spPr>
          <a:xfrm>
            <a:off x="809309" y="5879655"/>
            <a:ext cx="283465" cy="283465"/>
          </a:xfrm>
          <a:prstGeom prst="ellipse">
            <a:avLst/>
          </a:prstGeom>
          <a:ln>
            <a:solidFill>
              <a:srgbClr val="7F7F7F"/>
            </a:solidFill>
            <a:miter/>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610" name="Body Level One…"/>
          <p:cNvSpPr txBox="1"/>
          <p:nvPr>
            <p:ph type="body" sz="quarter" idx="1"/>
          </p:nvPr>
        </p:nvSpPr>
        <p:spPr>
          <a:xfrm>
            <a:off x="822459" y="4996962"/>
            <a:ext cx="1625325" cy="328344"/>
          </a:xfrm>
          <a:prstGeom prst="rect">
            <a:avLst/>
          </a:prstGeom>
        </p:spPr>
        <p:txBody>
          <a:bodyPr lIns="0" tIns="0" rIns="0" bIns="0"/>
          <a:lstStyle>
            <a:lvl1pPr marL="228600" indent="0">
              <a:lnSpc>
                <a:spcPct val="100000"/>
              </a:lnSpc>
              <a:spcBef>
                <a:spcPts val="600"/>
              </a:spcBef>
              <a:buClrTx/>
              <a:buSzTx/>
              <a:buFontTx/>
              <a:buNone/>
              <a:defRPr i="1" sz="1600">
                <a:solidFill>
                  <a:srgbClr val="00BBBB"/>
                </a:solidFill>
              </a:defRPr>
            </a:lvl1pPr>
            <a:lvl2pPr marL="228600" indent="457200">
              <a:lnSpc>
                <a:spcPct val="100000"/>
              </a:lnSpc>
              <a:spcBef>
                <a:spcPts val="600"/>
              </a:spcBef>
              <a:buClrTx/>
              <a:buSzTx/>
              <a:buFontTx/>
              <a:buNone/>
              <a:defRPr i="1" sz="1600">
                <a:solidFill>
                  <a:srgbClr val="00BBBB"/>
                </a:solidFill>
              </a:defRPr>
            </a:lvl2pPr>
            <a:lvl3pPr marL="228600" indent="914400">
              <a:lnSpc>
                <a:spcPct val="100000"/>
              </a:lnSpc>
              <a:spcBef>
                <a:spcPts val="600"/>
              </a:spcBef>
              <a:buClrTx/>
              <a:buSzTx/>
              <a:buFontTx/>
              <a:buNone/>
              <a:defRPr i="1" sz="1600">
                <a:solidFill>
                  <a:srgbClr val="00BBBB"/>
                </a:solidFill>
              </a:defRPr>
            </a:lvl3pPr>
            <a:lvl4pPr marL="228600" indent="1371600">
              <a:lnSpc>
                <a:spcPct val="100000"/>
              </a:lnSpc>
              <a:spcBef>
                <a:spcPts val="600"/>
              </a:spcBef>
              <a:buClrTx/>
              <a:buSzTx/>
              <a:buFontTx/>
              <a:buNone/>
              <a:defRPr i="1" sz="1600">
                <a:solidFill>
                  <a:srgbClr val="00BBBB"/>
                </a:solidFill>
              </a:defRPr>
            </a:lvl4pPr>
            <a:lvl5pPr marL="228600" indent="1828800">
              <a:lnSpc>
                <a:spcPct val="100000"/>
              </a:lnSpc>
              <a:spcBef>
                <a:spcPts val="600"/>
              </a:spcBef>
              <a:buClrTx/>
              <a:buSzTx/>
              <a:buFontTx/>
              <a:buNone/>
              <a:defRPr i="1" sz="1600">
                <a:solidFill>
                  <a:srgbClr val="00BBBB"/>
                </a:solidFill>
              </a:defRPr>
            </a:lvl5pPr>
          </a:lstStyle>
          <a:p>
            <a:pPr/>
            <a:r>
              <a:t>Body Level One</a:t>
            </a:r>
          </a:p>
          <a:p>
            <a:pPr lvl="1"/>
            <a:r>
              <a:t>Body Level Two</a:t>
            </a:r>
          </a:p>
          <a:p>
            <a:pPr lvl="2"/>
            <a:r>
              <a:t>Body Level Three</a:t>
            </a:r>
          </a:p>
          <a:p>
            <a:pPr lvl="3"/>
            <a:r>
              <a:t>Body Level Four</a:t>
            </a:r>
          </a:p>
          <a:p>
            <a:pPr lvl="4"/>
            <a:r>
              <a:t>Body Level Five</a:t>
            </a:r>
          </a:p>
        </p:txBody>
      </p:sp>
      <p:sp>
        <p:nvSpPr>
          <p:cNvPr id="611" name="Google Shape;563;p25"/>
          <p:cNvSpPr txBox="1"/>
          <p:nvPr>
            <p:ph type="body" sz="quarter" idx="22"/>
          </p:nvPr>
        </p:nvSpPr>
        <p:spPr>
          <a:xfrm>
            <a:off x="822459" y="4191894"/>
            <a:ext cx="1625325" cy="720727"/>
          </a:xfrm>
          <a:prstGeom prst="rect">
            <a:avLst/>
          </a:prstGeom>
        </p:spPr>
        <p:txBody>
          <a:bodyPr lIns="0" tIns="0" rIns="0" bIns="0" anchor="b"/>
          <a:lstStyle/>
          <a:p>
            <a:pPr marL="228600" indent="0">
              <a:spcBef>
                <a:spcPts val="600"/>
              </a:spcBef>
              <a:buClrTx/>
              <a:buSzTx/>
              <a:buFontTx/>
              <a:buNone/>
              <a:defRPr b="1" sz="2000">
                <a:latin typeface="Gill Sans"/>
                <a:ea typeface="Gill Sans"/>
                <a:cs typeface="Gill Sans"/>
                <a:sym typeface="Gill Sans"/>
              </a:defRPr>
            </a:pPr>
          </a:p>
        </p:txBody>
      </p:sp>
      <p:sp>
        <p:nvSpPr>
          <p:cNvPr id="612" name="Google Shape;564;p25"/>
          <p:cNvSpPr/>
          <p:nvPr>
            <p:ph type="pic" sz="quarter" idx="23"/>
          </p:nvPr>
        </p:nvSpPr>
        <p:spPr>
          <a:xfrm>
            <a:off x="2447782" y="4435459"/>
            <a:ext cx="1106425" cy="1106425"/>
          </a:xfrm>
          <a:prstGeom prst="rect">
            <a:avLst/>
          </a:prstGeom>
          <a:ln>
            <a:solidFill>
              <a:srgbClr val="7F7F7F"/>
            </a:solidFill>
            <a:round/>
          </a:ln>
        </p:spPr>
        <p:txBody>
          <a:bodyPr lIns="91439" tIns="45719" rIns="91439" bIns="45719">
            <a:noAutofit/>
          </a:bodyPr>
          <a:lstStyle/>
          <a:p>
            <a:pPr/>
          </a:p>
        </p:txBody>
      </p:sp>
      <p:sp>
        <p:nvSpPr>
          <p:cNvPr id="613" name="Google Shape;565;p25"/>
          <p:cNvSpPr/>
          <p:nvPr/>
        </p:nvSpPr>
        <p:spPr>
          <a:xfrm flipV="1">
            <a:off x="3002264" y="3984820"/>
            <a:ext cx="1" cy="442552"/>
          </a:xfrm>
          <a:prstGeom prst="line">
            <a:avLst/>
          </a:prstGeom>
          <a:ln>
            <a:solidFill>
              <a:srgbClr val="999999"/>
            </a:solidFill>
            <a:miter/>
          </a:ln>
        </p:spPr>
        <p:txBody>
          <a:bodyPr lIns="45719" rIns="45719"/>
          <a:lstStyle/>
          <a:p>
            <a:pPr/>
          </a:p>
        </p:txBody>
      </p:sp>
      <p:sp>
        <p:nvSpPr>
          <p:cNvPr id="614" name="Google Shape;566;p25"/>
          <p:cNvSpPr txBox="1"/>
          <p:nvPr>
            <p:ph type="body" sz="quarter" idx="24"/>
          </p:nvPr>
        </p:nvSpPr>
        <p:spPr>
          <a:xfrm>
            <a:off x="803252" y="1769589"/>
            <a:ext cx="3044975" cy="2212849"/>
          </a:xfrm>
          <a:prstGeom prst="rect">
            <a:avLst/>
          </a:prstGeom>
          <a:ln w="9525">
            <a:solidFill>
              <a:srgbClr val="7F7F7F"/>
            </a:solidFill>
            <a:round/>
          </a:ln>
        </p:spPr>
        <p:txBody>
          <a:bodyPr lIns="179999" tIns="179999" rIns="179999" bIns="179999"/>
          <a:lstStyle/>
          <a:p>
            <a:pPr marL="228600" indent="0">
              <a:buClrTx/>
              <a:buSzTx/>
              <a:buFontTx/>
              <a:buNone/>
              <a:defRPr sz="1400">
                <a:solidFill>
                  <a:srgbClr val="999999"/>
                </a:solidFill>
              </a:defRPr>
            </a:pPr>
          </a:p>
        </p:txBody>
      </p:sp>
      <p:sp>
        <p:nvSpPr>
          <p:cNvPr id="615" name="Google Shape;567;p25"/>
          <p:cNvSpPr/>
          <p:nvPr/>
        </p:nvSpPr>
        <p:spPr>
          <a:xfrm>
            <a:off x="2950595" y="3930375"/>
            <a:ext cx="100801" cy="100801"/>
          </a:xfrm>
          <a:prstGeom prst="ellipse">
            <a:avLst/>
          </a:prstGeom>
          <a:solidFill>
            <a:srgbClr val="7F7F7F"/>
          </a:solidFill>
          <a:ln w="12700">
            <a:miter lim="400000"/>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616" name="Google Shape;568;p25"/>
          <p:cNvSpPr txBox="1"/>
          <p:nvPr>
            <p:ph type="body" sz="quarter" idx="25"/>
          </p:nvPr>
        </p:nvSpPr>
        <p:spPr>
          <a:xfrm>
            <a:off x="4586637" y="4996962"/>
            <a:ext cx="1625325" cy="328344"/>
          </a:xfrm>
          <a:prstGeom prst="rect">
            <a:avLst/>
          </a:prstGeom>
        </p:spPr>
        <p:txBody>
          <a:bodyPr lIns="0" tIns="0" rIns="0" bIns="0"/>
          <a:lstStyle/>
          <a:p>
            <a:pPr marL="228600" indent="0">
              <a:lnSpc>
                <a:spcPct val="100000"/>
              </a:lnSpc>
              <a:spcBef>
                <a:spcPts val="600"/>
              </a:spcBef>
              <a:buClrTx/>
              <a:buSzTx/>
              <a:buFontTx/>
              <a:buNone/>
              <a:defRPr i="1" sz="1600">
                <a:solidFill>
                  <a:srgbClr val="00BBBB"/>
                </a:solidFill>
              </a:defRPr>
            </a:pPr>
          </a:p>
        </p:txBody>
      </p:sp>
      <p:sp>
        <p:nvSpPr>
          <p:cNvPr id="617" name="Google Shape;569;p25"/>
          <p:cNvSpPr txBox="1"/>
          <p:nvPr>
            <p:ph type="body" sz="quarter" idx="26"/>
          </p:nvPr>
        </p:nvSpPr>
        <p:spPr>
          <a:xfrm>
            <a:off x="4586637" y="4191894"/>
            <a:ext cx="1625325" cy="720727"/>
          </a:xfrm>
          <a:prstGeom prst="rect">
            <a:avLst/>
          </a:prstGeom>
        </p:spPr>
        <p:txBody>
          <a:bodyPr lIns="0" tIns="0" rIns="0" bIns="0" anchor="b"/>
          <a:lstStyle/>
          <a:p>
            <a:pPr marL="228600" indent="0">
              <a:spcBef>
                <a:spcPts val="600"/>
              </a:spcBef>
              <a:buClrTx/>
              <a:buSzTx/>
              <a:buFontTx/>
              <a:buNone/>
              <a:defRPr b="1" sz="2000">
                <a:latin typeface="Gill Sans"/>
                <a:ea typeface="Gill Sans"/>
                <a:cs typeface="Gill Sans"/>
                <a:sym typeface="Gill Sans"/>
              </a:defRPr>
            </a:pPr>
          </a:p>
        </p:txBody>
      </p:sp>
      <p:sp>
        <p:nvSpPr>
          <p:cNvPr id="618" name="Google Shape;570;p25"/>
          <p:cNvSpPr/>
          <p:nvPr>
            <p:ph type="pic" sz="quarter" idx="27"/>
          </p:nvPr>
        </p:nvSpPr>
        <p:spPr>
          <a:xfrm>
            <a:off x="6211961" y="4435459"/>
            <a:ext cx="1106425" cy="1106425"/>
          </a:xfrm>
          <a:prstGeom prst="rect">
            <a:avLst/>
          </a:prstGeom>
          <a:ln>
            <a:solidFill>
              <a:srgbClr val="7F7F7F"/>
            </a:solidFill>
            <a:round/>
          </a:ln>
        </p:spPr>
        <p:txBody>
          <a:bodyPr lIns="91439" tIns="45719" rIns="91439" bIns="45719">
            <a:noAutofit/>
          </a:bodyPr>
          <a:lstStyle/>
          <a:p>
            <a:pPr/>
          </a:p>
        </p:txBody>
      </p:sp>
      <p:sp>
        <p:nvSpPr>
          <p:cNvPr id="619" name="Google Shape;571;p25"/>
          <p:cNvSpPr/>
          <p:nvPr/>
        </p:nvSpPr>
        <p:spPr>
          <a:xfrm flipV="1">
            <a:off x="6766444" y="3984820"/>
            <a:ext cx="1" cy="442552"/>
          </a:xfrm>
          <a:prstGeom prst="line">
            <a:avLst/>
          </a:prstGeom>
          <a:ln>
            <a:solidFill>
              <a:srgbClr val="999999"/>
            </a:solidFill>
            <a:miter/>
          </a:ln>
        </p:spPr>
        <p:txBody>
          <a:bodyPr lIns="45719" rIns="45719"/>
          <a:lstStyle/>
          <a:p>
            <a:pPr/>
          </a:p>
        </p:txBody>
      </p:sp>
      <p:sp>
        <p:nvSpPr>
          <p:cNvPr id="620" name="Google Shape;572;p25"/>
          <p:cNvSpPr txBox="1"/>
          <p:nvPr>
            <p:ph type="body" sz="quarter" idx="28"/>
          </p:nvPr>
        </p:nvSpPr>
        <p:spPr>
          <a:xfrm>
            <a:off x="4567432" y="1769589"/>
            <a:ext cx="3044974" cy="2212849"/>
          </a:xfrm>
          <a:prstGeom prst="rect">
            <a:avLst/>
          </a:prstGeom>
          <a:ln w="9525">
            <a:solidFill>
              <a:srgbClr val="7F7F7F"/>
            </a:solidFill>
            <a:round/>
          </a:ln>
        </p:spPr>
        <p:txBody>
          <a:bodyPr lIns="179999" tIns="179999" rIns="179999" bIns="179999"/>
          <a:lstStyle/>
          <a:p>
            <a:pPr marL="228600" indent="0">
              <a:buClrTx/>
              <a:buSzTx/>
              <a:buFontTx/>
              <a:buNone/>
              <a:defRPr sz="1400">
                <a:solidFill>
                  <a:srgbClr val="999999"/>
                </a:solidFill>
              </a:defRPr>
            </a:pPr>
          </a:p>
        </p:txBody>
      </p:sp>
      <p:sp>
        <p:nvSpPr>
          <p:cNvPr id="621" name="Google Shape;573;p25"/>
          <p:cNvSpPr/>
          <p:nvPr/>
        </p:nvSpPr>
        <p:spPr>
          <a:xfrm>
            <a:off x="6714773" y="3930375"/>
            <a:ext cx="100801" cy="100801"/>
          </a:xfrm>
          <a:prstGeom prst="ellipse">
            <a:avLst/>
          </a:prstGeom>
          <a:solidFill>
            <a:srgbClr val="7F7F7F"/>
          </a:solidFill>
          <a:ln w="12700">
            <a:miter lim="400000"/>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622" name="Google Shape;574;p25"/>
          <p:cNvSpPr txBox="1"/>
          <p:nvPr>
            <p:ph type="body" sz="quarter" idx="29"/>
          </p:nvPr>
        </p:nvSpPr>
        <p:spPr>
          <a:xfrm>
            <a:off x="8350818" y="4992196"/>
            <a:ext cx="1625325" cy="328344"/>
          </a:xfrm>
          <a:prstGeom prst="rect">
            <a:avLst/>
          </a:prstGeom>
        </p:spPr>
        <p:txBody>
          <a:bodyPr lIns="0" tIns="0" rIns="0" bIns="0"/>
          <a:lstStyle/>
          <a:p>
            <a:pPr marL="228600" indent="0">
              <a:lnSpc>
                <a:spcPct val="100000"/>
              </a:lnSpc>
              <a:spcBef>
                <a:spcPts val="600"/>
              </a:spcBef>
              <a:buClrTx/>
              <a:buSzTx/>
              <a:buFontTx/>
              <a:buNone/>
              <a:defRPr i="1" sz="1600">
                <a:solidFill>
                  <a:srgbClr val="00BBBB"/>
                </a:solidFill>
              </a:defRPr>
            </a:pPr>
          </a:p>
        </p:txBody>
      </p:sp>
      <p:sp>
        <p:nvSpPr>
          <p:cNvPr id="623" name="Google Shape;575;p25"/>
          <p:cNvSpPr txBox="1"/>
          <p:nvPr>
            <p:ph type="body" sz="quarter" idx="30"/>
          </p:nvPr>
        </p:nvSpPr>
        <p:spPr>
          <a:xfrm>
            <a:off x="8350818" y="4187128"/>
            <a:ext cx="1625325" cy="720727"/>
          </a:xfrm>
          <a:prstGeom prst="rect">
            <a:avLst/>
          </a:prstGeom>
        </p:spPr>
        <p:txBody>
          <a:bodyPr lIns="0" tIns="0" rIns="0" bIns="0" anchor="b"/>
          <a:lstStyle/>
          <a:p>
            <a:pPr marL="228600" indent="0">
              <a:spcBef>
                <a:spcPts val="600"/>
              </a:spcBef>
              <a:buClrTx/>
              <a:buSzTx/>
              <a:buFontTx/>
              <a:buNone/>
              <a:defRPr b="1" sz="2000">
                <a:latin typeface="Gill Sans"/>
                <a:ea typeface="Gill Sans"/>
                <a:cs typeface="Gill Sans"/>
                <a:sym typeface="Gill Sans"/>
              </a:defRPr>
            </a:pPr>
          </a:p>
        </p:txBody>
      </p:sp>
      <p:sp>
        <p:nvSpPr>
          <p:cNvPr id="624" name="Google Shape;576;p25"/>
          <p:cNvSpPr/>
          <p:nvPr>
            <p:ph type="pic" sz="quarter" idx="31"/>
          </p:nvPr>
        </p:nvSpPr>
        <p:spPr>
          <a:xfrm>
            <a:off x="9976142" y="4430693"/>
            <a:ext cx="1106425" cy="1106425"/>
          </a:xfrm>
          <a:prstGeom prst="rect">
            <a:avLst/>
          </a:prstGeom>
          <a:ln>
            <a:solidFill>
              <a:srgbClr val="7F7F7F"/>
            </a:solidFill>
            <a:round/>
          </a:ln>
        </p:spPr>
        <p:txBody>
          <a:bodyPr lIns="91439" tIns="45719" rIns="91439" bIns="45719">
            <a:noAutofit/>
          </a:bodyPr>
          <a:lstStyle/>
          <a:p>
            <a:pPr/>
          </a:p>
        </p:txBody>
      </p:sp>
      <p:sp>
        <p:nvSpPr>
          <p:cNvPr id="625" name="Google Shape;577;p25"/>
          <p:cNvSpPr/>
          <p:nvPr/>
        </p:nvSpPr>
        <p:spPr>
          <a:xfrm flipV="1">
            <a:off x="10530624" y="3980054"/>
            <a:ext cx="1" cy="442552"/>
          </a:xfrm>
          <a:prstGeom prst="line">
            <a:avLst/>
          </a:prstGeom>
          <a:ln>
            <a:solidFill>
              <a:srgbClr val="999999"/>
            </a:solidFill>
            <a:miter/>
          </a:ln>
        </p:spPr>
        <p:txBody>
          <a:bodyPr lIns="45719" rIns="45719"/>
          <a:lstStyle/>
          <a:p>
            <a:pPr/>
          </a:p>
        </p:txBody>
      </p:sp>
      <p:sp>
        <p:nvSpPr>
          <p:cNvPr id="626" name="Google Shape;578;p25"/>
          <p:cNvSpPr txBox="1"/>
          <p:nvPr>
            <p:ph type="body" sz="quarter" idx="32"/>
          </p:nvPr>
        </p:nvSpPr>
        <p:spPr>
          <a:xfrm>
            <a:off x="8331612" y="1769589"/>
            <a:ext cx="3044974" cy="2212849"/>
          </a:xfrm>
          <a:prstGeom prst="rect">
            <a:avLst/>
          </a:prstGeom>
          <a:ln w="9525">
            <a:solidFill>
              <a:srgbClr val="7F7F7F"/>
            </a:solidFill>
            <a:round/>
          </a:ln>
        </p:spPr>
        <p:txBody>
          <a:bodyPr lIns="179999" tIns="179999" rIns="179999" bIns="179999"/>
          <a:lstStyle/>
          <a:p>
            <a:pPr marL="228600" indent="0">
              <a:buClrTx/>
              <a:buSzTx/>
              <a:buFontTx/>
              <a:buNone/>
              <a:defRPr sz="1400">
                <a:solidFill>
                  <a:srgbClr val="999999"/>
                </a:solidFill>
              </a:defRPr>
            </a:pPr>
          </a:p>
        </p:txBody>
      </p:sp>
      <p:sp>
        <p:nvSpPr>
          <p:cNvPr id="627" name="Google Shape;579;p25"/>
          <p:cNvSpPr/>
          <p:nvPr/>
        </p:nvSpPr>
        <p:spPr>
          <a:xfrm>
            <a:off x="10478954" y="3925609"/>
            <a:ext cx="100801" cy="100801"/>
          </a:xfrm>
          <a:prstGeom prst="ellipse">
            <a:avLst/>
          </a:prstGeom>
          <a:solidFill>
            <a:srgbClr val="7F7F7F"/>
          </a:solidFill>
          <a:ln w="12700">
            <a:miter lim="400000"/>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ase Study Content Layout">
    <p:spTree>
      <p:nvGrpSpPr>
        <p:cNvPr id="1" name=""/>
        <p:cNvGrpSpPr/>
        <p:nvPr/>
      </p:nvGrpSpPr>
      <p:grpSpPr>
        <a:xfrm>
          <a:off x="0" y="0"/>
          <a:ext cx="0" cy="0"/>
          <a:chOff x="0" y="0"/>
          <a:chExt cx="0" cy="0"/>
        </a:xfrm>
      </p:grpSpPr>
      <p:sp>
        <p:nvSpPr>
          <p:cNvPr id="634" name="Title Text"/>
          <p:cNvSpPr txBox="1"/>
          <p:nvPr>
            <p:ph type="title"/>
          </p:nvPr>
        </p:nvSpPr>
        <p:spPr>
          <a:xfrm>
            <a:off x="803276" y="1980590"/>
            <a:ext cx="4187903" cy="1177175"/>
          </a:xfrm>
          <a:prstGeom prst="rect">
            <a:avLst/>
          </a:prstGeom>
        </p:spPr>
        <p:txBody>
          <a:bodyPr lIns="0" tIns="0" rIns="0" bIns="0" anchor="b"/>
          <a:lstStyle/>
          <a:p>
            <a:pPr/>
            <a:r>
              <a:t>Title Text</a:t>
            </a:r>
          </a:p>
        </p:txBody>
      </p:sp>
      <p:sp>
        <p:nvSpPr>
          <p:cNvPr id="635" name="Body Level One…"/>
          <p:cNvSpPr txBox="1"/>
          <p:nvPr>
            <p:ph type="body" sz="quarter" idx="1"/>
          </p:nvPr>
        </p:nvSpPr>
        <p:spPr>
          <a:xfrm>
            <a:off x="826769" y="3610893"/>
            <a:ext cx="4168313" cy="1897531"/>
          </a:xfrm>
          <a:prstGeom prst="rect">
            <a:avLst/>
          </a:prstGeom>
        </p:spPr>
        <p:txBody>
          <a:bodyPr lIns="0" tIns="0" rIns="0" bIns="0"/>
          <a:lstStyle>
            <a:lvl1pPr marL="228600" indent="0">
              <a:lnSpc>
                <a:spcPct val="100000"/>
              </a:lnSpc>
              <a:buClrTx/>
              <a:buSzTx/>
              <a:buFontTx/>
              <a:buNone/>
              <a:defRPr b="1" sz="1800">
                <a:solidFill>
                  <a:srgbClr val="00BBBB"/>
                </a:solidFill>
              </a:defRPr>
            </a:lvl1pPr>
            <a:lvl2pPr marL="228600" indent="457200">
              <a:lnSpc>
                <a:spcPct val="100000"/>
              </a:lnSpc>
              <a:buClrTx/>
              <a:buSzTx/>
              <a:buFontTx/>
              <a:buNone/>
              <a:defRPr b="1" sz="1800">
                <a:solidFill>
                  <a:srgbClr val="00BBBB"/>
                </a:solidFill>
              </a:defRPr>
            </a:lvl2pPr>
            <a:lvl3pPr marL="228600" indent="914400">
              <a:lnSpc>
                <a:spcPct val="100000"/>
              </a:lnSpc>
              <a:buClrTx/>
              <a:buSzTx/>
              <a:buFontTx/>
              <a:buNone/>
              <a:defRPr b="1" sz="1800">
                <a:solidFill>
                  <a:srgbClr val="00BBBB"/>
                </a:solidFill>
              </a:defRPr>
            </a:lvl3pPr>
            <a:lvl4pPr marL="228600" indent="1371600">
              <a:lnSpc>
                <a:spcPct val="100000"/>
              </a:lnSpc>
              <a:buClrTx/>
              <a:buSzTx/>
              <a:buFontTx/>
              <a:buNone/>
              <a:defRPr b="1" sz="1800">
                <a:solidFill>
                  <a:srgbClr val="00BBBB"/>
                </a:solidFill>
              </a:defRPr>
            </a:lvl4pPr>
            <a:lvl5pPr marL="228600" indent="1828800">
              <a:lnSpc>
                <a:spcPct val="100000"/>
              </a:lnSpc>
              <a:buClrTx/>
              <a:buSzTx/>
              <a:buFontTx/>
              <a:buNone/>
              <a:defRPr b="1" sz="1800">
                <a:solidFill>
                  <a:srgbClr val="00BBBB"/>
                </a:solidFill>
              </a:defRPr>
            </a:lvl5pPr>
          </a:lstStyle>
          <a:p>
            <a:pPr/>
            <a:r>
              <a:t>Body Level One</a:t>
            </a:r>
          </a:p>
          <a:p>
            <a:pPr lvl="1"/>
            <a:r>
              <a:t>Body Level Two</a:t>
            </a:r>
          </a:p>
          <a:p>
            <a:pPr lvl="2"/>
            <a:r>
              <a:t>Body Level Three</a:t>
            </a:r>
          </a:p>
          <a:p>
            <a:pPr lvl="3"/>
            <a:r>
              <a:t>Body Level Four</a:t>
            </a:r>
          </a:p>
          <a:p>
            <a:pPr lvl="4"/>
            <a:r>
              <a:t>Body Level Five</a:t>
            </a:r>
          </a:p>
        </p:txBody>
      </p:sp>
      <p:sp>
        <p:nvSpPr>
          <p:cNvPr id="636" name="Slide Number"/>
          <p:cNvSpPr txBox="1"/>
          <p:nvPr>
            <p:ph type="sldNum" sz="quarter" idx="2"/>
          </p:nvPr>
        </p:nvSpPr>
        <p:spPr>
          <a:prstGeom prst="rect">
            <a:avLst/>
          </a:prstGeom>
        </p:spPr>
        <p:txBody>
          <a:bodyPr/>
          <a:lstStyle/>
          <a:p>
            <a:pPr/>
            <a:fld id="{86CB4B4D-7CA3-9044-876B-883B54F8677D}" type="slidenum"/>
          </a:p>
        </p:txBody>
      </p:sp>
      <p:sp>
        <p:nvSpPr>
          <p:cNvPr id="637" name="Google Shape;587;p26"/>
          <p:cNvSpPr/>
          <p:nvPr>
            <p:ph type="pic" sz="quarter" idx="21"/>
          </p:nvPr>
        </p:nvSpPr>
        <p:spPr>
          <a:xfrm>
            <a:off x="831850" y="859664"/>
            <a:ext cx="1078992" cy="548641"/>
          </a:xfrm>
          <a:prstGeom prst="rect">
            <a:avLst/>
          </a:prstGeom>
        </p:spPr>
        <p:txBody>
          <a:bodyPr lIns="91439" tIns="45719" rIns="91439" bIns="45719">
            <a:noAutofit/>
          </a:bodyPr>
          <a:lstStyle/>
          <a:p>
            <a:pPr/>
          </a:p>
        </p:txBody>
      </p:sp>
      <p:grpSp>
        <p:nvGrpSpPr>
          <p:cNvPr id="640" name="Google Shape;588;p26"/>
          <p:cNvGrpSpPr/>
          <p:nvPr/>
        </p:nvGrpSpPr>
        <p:grpSpPr>
          <a:xfrm>
            <a:off x="-1" y="3319328"/>
            <a:ext cx="3866402" cy="100801"/>
            <a:chOff x="0" y="0"/>
            <a:chExt cx="3866399" cy="100800"/>
          </a:xfrm>
        </p:grpSpPr>
        <p:sp>
          <p:nvSpPr>
            <p:cNvPr id="638" name="Google Shape;589;p26"/>
            <p:cNvSpPr/>
            <p:nvPr/>
          </p:nvSpPr>
          <p:spPr>
            <a:xfrm>
              <a:off x="0" y="50400"/>
              <a:ext cx="3816001" cy="1"/>
            </a:xfrm>
            <a:prstGeom prst="line">
              <a:avLst/>
            </a:prstGeom>
            <a:noFill/>
            <a:ln w="9525" cap="flat">
              <a:solidFill>
                <a:srgbClr val="7F7F7F"/>
              </a:solidFill>
              <a:prstDash val="solid"/>
              <a:miter lim="800000"/>
            </a:ln>
            <a:effectLst/>
          </p:spPr>
          <p:txBody>
            <a:bodyPr wrap="square" lIns="45719" tIns="45719" rIns="45719" bIns="45719" numCol="1" anchor="t">
              <a:noAutofit/>
            </a:bodyPr>
            <a:lstStyle/>
            <a:p>
              <a:pPr/>
            </a:p>
          </p:txBody>
        </p:sp>
        <p:sp>
          <p:nvSpPr>
            <p:cNvPr id="639" name="Google Shape;590;p26"/>
            <p:cNvSpPr/>
            <p:nvPr/>
          </p:nvSpPr>
          <p:spPr>
            <a:xfrm>
              <a:off x="3765599" y="-1"/>
              <a:ext cx="100801" cy="100802"/>
            </a:xfrm>
            <a:prstGeom prst="ellipse">
              <a:avLst/>
            </a:prstGeom>
            <a:solidFill>
              <a:srgbClr val="7F7F7F"/>
            </a:solidFill>
            <a:ln w="12700" cap="flat">
              <a:noFill/>
              <a:miter lim="400000"/>
            </a:ln>
            <a:effectLst/>
          </p:spPr>
          <p:txBody>
            <a:bodyPr wrap="square" lIns="45719" tIns="45719" rIns="45719" bIns="45719" numCol="1" anchor="ctr">
              <a:noAutofit/>
            </a:bodyPr>
            <a:lstStyle/>
            <a:p>
              <a:pPr algn="ctr">
                <a:defRPr sz="1800">
                  <a:solidFill>
                    <a:srgbClr val="000000"/>
                  </a:solidFill>
                  <a:latin typeface="Quattrocento Sans"/>
                  <a:ea typeface="Quattrocento Sans"/>
                  <a:cs typeface="Quattrocento Sans"/>
                  <a:sym typeface="Quattrocento Sans"/>
                </a:defRPr>
              </a:pPr>
            </a:p>
          </p:txBody>
        </p:sp>
      </p:grpSp>
      <p:sp>
        <p:nvSpPr>
          <p:cNvPr id="641" name="Google Shape;591;p26"/>
          <p:cNvSpPr/>
          <p:nvPr/>
        </p:nvSpPr>
        <p:spPr>
          <a:xfrm>
            <a:off x="809309" y="5879655"/>
            <a:ext cx="283465" cy="283465"/>
          </a:xfrm>
          <a:prstGeom prst="ellipse">
            <a:avLst/>
          </a:prstGeom>
          <a:ln>
            <a:solidFill>
              <a:srgbClr val="7F7F7F"/>
            </a:solidFill>
            <a:miter/>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642" name="Google Shape;592;p26"/>
          <p:cNvSpPr/>
          <p:nvPr/>
        </p:nvSpPr>
        <p:spPr>
          <a:xfrm>
            <a:off x="11580000" y="6020920"/>
            <a:ext cx="612001" cy="1"/>
          </a:xfrm>
          <a:prstGeom prst="line">
            <a:avLst/>
          </a:prstGeom>
          <a:ln>
            <a:solidFill>
              <a:srgbClr val="7F7F7F"/>
            </a:solidFill>
            <a:miter/>
          </a:ln>
        </p:spPr>
        <p:txBody>
          <a:bodyPr lIns="45719" rIns="45719"/>
          <a:lstStyle/>
          <a:p>
            <a:pPr/>
          </a:p>
        </p:txBody>
      </p:sp>
      <p:sp>
        <p:nvSpPr>
          <p:cNvPr id="643" name="Google Shape;593;p26"/>
          <p:cNvSpPr/>
          <p:nvPr/>
        </p:nvSpPr>
        <p:spPr>
          <a:xfrm>
            <a:off x="11466562" y="5966055"/>
            <a:ext cx="109729" cy="109729"/>
          </a:xfrm>
          <a:prstGeom prst="ellipse">
            <a:avLst/>
          </a:prstGeom>
          <a:ln>
            <a:solidFill>
              <a:srgbClr val="7F7F7F"/>
            </a:solidFill>
            <a:miter/>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644" name="Google Shape;594;p26"/>
          <p:cNvSpPr/>
          <p:nvPr/>
        </p:nvSpPr>
        <p:spPr>
          <a:xfrm flipV="1">
            <a:off x="-1" y="6020920"/>
            <a:ext cx="803277" cy="469"/>
          </a:xfrm>
          <a:prstGeom prst="line">
            <a:avLst/>
          </a:prstGeom>
          <a:ln>
            <a:solidFill>
              <a:srgbClr val="7F7F7F"/>
            </a:solidFill>
            <a:miter/>
          </a:ln>
        </p:spPr>
        <p:txBody>
          <a:bodyPr lIns="45719" rIns="45719"/>
          <a:lstStyle/>
          <a:p>
            <a:pPr/>
          </a:p>
        </p:txBody>
      </p:sp>
      <p:sp>
        <p:nvSpPr>
          <p:cNvPr id="645" name="Google Shape;595;p26"/>
          <p:cNvSpPr txBox="1"/>
          <p:nvPr>
            <p:ph type="body" sz="quarter" idx="22"/>
          </p:nvPr>
        </p:nvSpPr>
        <p:spPr>
          <a:xfrm>
            <a:off x="5267325" y="1126345"/>
            <a:ext cx="6086475" cy="2662466"/>
          </a:xfrm>
          <a:prstGeom prst="rect">
            <a:avLst/>
          </a:prstGeom>
        </p:spPr>
        <p:txBody>
          <a:bodyPr lIns="0" tIns="0" rIns="0" bIns="0"/>
          <a:lstStyle/>
          <a:p>
            <a:pPr marL="228600" indent="0">
              <a:lnSpc>
                <a:spcPct val="100000"/>
              </a:lnSpc>
              <a:spcBef>
                <a:spcPts val="600"/>
              </a:spcBef>
              <a:buClrTx/>
              <a:buSzTx/>
              <a:buFontTx/>
              <a:buNone/>
              <a:defRPr sz="1400">
                <a:solidFill>
                  <a:srgbClr val="999999"/>
                </a:solidFill>
              </a:defRPr>
            </a:pPr>
          </a:p>
        </p:txBody>
      </p:sp>
      <p:sp>
        <p:nvSpPr>
          <p:cNvPr id="646" name="Google Shape;596;p26"/>
          <p:cNvSpPr txBox="1"/>
          <p:nvPr>
            <p:ph type="body" sz="quarter" idx="23"/>
          </p:nvPr>
        </p:nvSpPr>
        <p:spPr>
          <a:xfrm>
            <a:off x="5269967" y="3909255"/>
            <a:ext cx="6086476" cy="1822400"/>
          </a:xfrm>
          <a:prstGeom prst="rect">
            <a:avLst/>
          </a:prstGeom>
        </p:spPr>
        <p:txBody>
          <a:bodyPr lIns="0" tIns="0" rIns="0" bIns="0"/>
          <a:lstStyle/>
          <a:p>
            <a:pPr indent="-317500">
              <a:lnSpc>
                <a:spcPct val="100000"/>
              </a:lnSpc>
              <a:spcBef>
                <a:spcPts val="600"/>
              </a:spcBef>
              <a:buClr>
                <a:srgbClr val="00BBBB"/>
              </a:buClr>
              <a:buSzPts val="1400"/>
              <a:buFont typeface="Courier New"/>
              <a:buChar char="o"/>
              <a:defRPr sz="1400">
                <a:solidFill>
                  <a:srgbClr val="999999"/>
                </a:solidFill>
              </a:defRPr>
            </a:pPr>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obile Phone and Content Layout">
    <p:spTree>
      <p:nvGrpSpPr>
        <p:cNvPr id="1" name=""/>
        <p:cNvGrpSpPr/>
        <p:nvPr/>
      </p:nvGrpSpPr>
      <p:grpSpPr>
        <a:xfrm>
          <a:off x="0" y="0"/>
          <a:ext cx="0" cy="0"/>
          <a:chOff x="0" y="0"/>
          <a:chExt cx="0" cy="0"/>
        </a:xfrm>
      </p:grpSpPr>
      <p:sp>
        <p:nvSpPr>
          <p:cNvPr id="653" name="Slide Number"/>
          <p:cNvSpPr txBox="1"/>
          <p:nvPr>
            <p:ph type="sldNum" sz="quarter" idx="2"/>
          </p:nvPr>
        </p:nvSpPr>
        <p:spPr>
          <a:prstGeom prst="rect">
            <a:avLst/>
          </a:prstGeom>
        </p:spPr>
        <p:txBody>
          <a:bodyPr/>
          <a:lstStyle/>
          <a:p>
            <a:pPr/>
            <a:fld id="{86CB4B4D-7CA3-9044-876B-883B54F8677D}" type="slidenum"/>
          </a:p>
        </p:txBody>
      </p:sp>
      <p:sp>
        <p:nvSpPr>
          <p:cNvPr id="654" name="Title Text"/>
          <p:cNvSpPr txBox="1"/>
          <p:nvPr>
            <p:ph type="title"/>
          </p:nvPr>
        </p:nvSpPr>
        <p:spPr>
          <a:xfrm>
            <a:off x="6096000" y="1294386"/>
            <a:ext cx="5314073" cy="569087"/>
          </a:xfrm>
          <a:prstGeom prst="rect">
            <a:avLst/>
          </a:prstGeom>
        </p:spPr>
        <p:txBody>
          <a:bodyPr lIns="0" tIns="0" rIns="0" bIns="0" anchor="b"/>
          <a:lstStyle/>
          <a:p>
            <a:pPr/>
            <a:r>
              <a:t>Title Text</a:t>
            </a:r>
          </a:p>
        </p:txBody>
      </p:sp>
      <p:sp>
        <p:nvSpPr>
          <p:cNvPr id="655" name="Body Level One…"/>
          <p:cNvSpPr txBox="1"/>
          <p:nvPr>
            <p:ph type="body" sz="quarter" idx="1"/>
          </p:nvPr>
        </p:nvSpPr>
        <p:spPr>
          <a:xfrm>
            <a:off x="6096000" y="2212679"/>
            <a:ext cx="5292725" cy="978408"/>
          </a:xfrm>
          <a:prstGeom prst="rect">
            <a:avLst/>
          </a:prstGeom>
        </p:spPr>
        <p:txBody>
          <a:bodyPr lIns="0" tIns="0" rIns="0" bIns="0"/>
          <a:lstStyle>
            <a:lvl1pPr marL="228600" indent="0">
              <a:lnSpc>
                <a:spcPct val="100000"/>
              </a:lnSpc>
              <a:buClrTx/>
              <a:buSzTx/>
              <a:buFontTx/>
              <a:buNone/>
              <a:defRPr b="1" sz="1800">
                <a:solidFill>
                  <a:srgbClr val="00BBBB"/>
                </a:solidFill>
              </a:defRPr>
            </a:lvl1pPr>
            <a:lvl2pPr marL="228600" indent="457200">
              <a:lnSpc>
                <a:spcPct val="100000"/>
              </a:lnSpc>
              <a:buClrTx/>
              <a:buSzTx/>
              <a:buFontTx/>
              <a:buNone/>
              <a:defRPr b="1" sz="1800">
                <a:solidFill>
                  <a:srgbClr val="00BBBB"/>
                </a:solidFill>
              </a:defRPr>
            </a:lvl2pPr>
            <a:lvl3pPr marL="228600" indent="914400">
              <a:lnSpc>
                <a:spcPct val="100000"/>
              </a:lnSpc>
              <a:buClrTx/>
              <a:buSzTx/>
              <a:buFontTx/>
              <a:buNone/>
              <a:defRPr b="1" sz="1800">
                <a:solidFill>
                  <a:srgbClr val="00BBBB"/>
                </a:solidFill>
              </a:defRPr>
            </a:lvl3pPr>
            <a:lvl4pPr marL="228600" indent="1371600">
              <a:lnSpc>
                <a:spcPct val="100000"/>
              </a:lnSpc>
              <a:buClrTx/>
              <a:buSzTx/>
              <a:buFontTx/>
              <a:buNone/>
              <a:defRPr b="1" sz="1800">
                <a:solidFill>
                  <a:srgbClr val="00BBBB"/>
                </a:solidFill>
              </a:defRPr>
            </a:lvl4pPr>
            <a:lvl5pPr marL="228600" indent="1828800">
              <a:lnSpc>
                <a:spcPct val="100000"/>
              </a:lnSpc>
              <a:buClrTx/>
              <a:buSzTx/>
              <a:buFontTx/>
              <a:buNone/>
              <a:defRPr b="1" sz="1800">
                <a:solidFill>
                  <a:srgbClr val="00BBBB"/>
                </a:solidFill>
              </a:defRPr>
            </a:lvl5pPr>
          </a:lstStyle>
          <a:p>
            <a:pPr/>
            <a:r>
              <a:t>Body Level One</a:t>
            </a:r>
          </a:p>
          <a:p>
            <a:pPr lvl="1"/>
            <a:r>
              <a:t>Body Level Two</a:t>
            </a:r>
          </a:p>
          <a:p>
            <a:pPr lvl="2"/>
            <a:r>
              <a:t>Body Level Three</a:t>
            </a:r>
          </a:p>
          <a:p>
            <a:pPr lvl="3"/>
            <a:r>
              <a:t>Body Level Four</a:t>
            </a:r>
          </a:p>
          <a:p>
            <a:pPr lvl="4"/>
            <a:r>
              <a:t>Body Level Five</a:t>
            </a:r>
          </a:p>
        </p:txBody>
      </p:sp>
      <p:sp>
        <p:nvSpPr>
          <p:cNvPr id="656" name="Google Shape;604;p27"/>
          <p:cNvSpPr/>
          <p:nvPr>
            <p:ph type="pic" sz="quarter" idx="21"/>
          </p:nvPr>
        </p:nvSpPr>
        <p:spPr>
          <a:xfrm>
            <a:off x="831850" y="859664"/>
            <a:ext cx="1078992" cy="548641"/>
          </a:xfrm>
          <a:prstGeom prst="rect">
            <a:avLst/>
          </a:prstGeom>
        </p:spPr>
        <p:txBody>
          <a:bodyPr lIns="91439" tIns="45719" rIns="91439" bIns="45719">
            <a:noAutofit/>
          </a:bodyPr>
          <a:lstStyle/>
          <a:p>
            <a:pPr/>
          </a:p>
        </p:txBody>
      </p:sp>
      <p:grpSp>
        <p:nvGrpSpPr>
          <p:cNvPr id="659" name="Google Shape;605;p27"/>
          <p:cNvGrpSpPr/>
          <p:nvPr/>
        </p:nvGrpSpPr>
        <p:grpSpPr>
          <a:xfrm>
            <a:off x="6095998" y="1970229"/>
            <a:ext cx="6096001" cy="100801"/>
            <a:chOff x="0" y="0"/>
            <a:chExt cx="6096000" cy="100800"/>
          </a:xfrm>
        </p:grpSpPr>
        <p:sp>
          <p:nvSpPr>
            <p:cNvPr id="657" name="Google Shape;606;p27"/>
            <p:cNvSpPr/>
            <p:nvPr/>
          </p:nvSpPr>
          <p:spPr>
            <a:xfrm flipH="1" flipV="1">
              <a:off x="0" y="42230"/>
              <a:ext cx="6096000" cy="1"/>
            </a:xfrm>
            <a:prstGeom prst="line">
              <a:avLst/>
            </a:prstGeom>
            <a:noFill/>
            <a:ln w="9525" cap="flat">
              <a:solidFill>
                <a:srgbClr val="7F7F7F"/>
              </a:solidFill>
              <a:prstDash val="solid"/>
              <a:miter lim="800000"/>
            </a:ln>
            <a:effectLst/>
          </p:spPr>
          <p:txBody>
            <a:bodyPr wrap="square" lIns="45719" tIns="45719" rIns="45719" bIns="45719" numCol="1" anchor="t">
              <a:noAutofit/>
            </a:bodyPr>
            <a:lstStyle/>
            <a:p>
              <a:pPr/>
            </a:p>
          </p:txBody>
        </p:sp>
        <p:sp>
          <p:nvSpPr>
            <p:cNvPr id="658" name="Google Shape;607;p27"/>
            <p:cNvSpPr/>
            <p:nvPr/>
          </p:nvSpPr>
          <p:spPr>
            <a:xfrm flipH="1">
              <a:off x="0" y="0"/>
              <a:ext cx="100801" cy="100801"/>
            </a:xfrm>
            <a:prstGeom prst="ellipse">
              <a:avLst/>
            </a:prstGeom>
            <a:solidFill>
              <a:srgbClr val="7F7F7F"/>
            </a:solidFill>
            <a:ln w="12700" cap="flat">
              <a:noFill/>
              <a:miter lim="400000"/>
            </a:ln>
            <a:effectLst/>
          </p:spPr>
          <p:txBody>
            <a:bodyPr wrap="square" lIns="45719" tIns="45719" rIns="45719" bIns="45719" numCol="1" anchor="ctr">
              <a:noAutofit/>
            </a:bodyPr>
            <a:lstStyle/>
            <a:p>
              <a:pPr algn="ctr">
                <a:defRPr sz="1800">
                  <a:solidFill>
                    <a:srgbClr val="000000"/>
                  </a:solidFill>
                  <a:latin typeface="Quattrocento Sans"/>
                  <a:ea typeface="Quattrocento Sans"/>
                  <a:cs typeface="Quattrocento Sans"/>
                  <a:sym typeface="Quattrocento Sans"/>
                </a:defRPr>
              </a:pPr>
            </a:p>
          </p:txBody>
        </p:sp>
      </p:grpSp>
      <p:sp>
        <p:nvSpPr>
          <p:cNvPr id="660" name="Google Shape;608;p27"/>
          <p:cNvSpPr/>
          <p:nvPr/>
        </p:nvSpPr>
        <p:spPr>
          <a:xfrm>
            <a:off x="11580000" y="6020920"/>
            <a:ext cx="612001" cy="1"/>
          </a:xfrm>
          <a:prstGeom prst="line">
            <a:avLst/>
          </a:prstGeom>
          <a:ln>
            <a:solidFill>
              <a:srgbClr val="7F7F7F"/>
            </a:solidFill>
            <a:miter/>
          </a:ln>
        </p:spPr>
        <p:txBody>
          <a:bodyPr lIns="45719" rIns="45719"/>
          <a:lstStyle/>
          <a:p>
            <a:pPr/>
          </a:p>
        </p:txBody>
      </p:sp>
      <p:sp>
        <p:nvSpPr>
          <p:cNvPr id="661" name="Google Shape;609;p27"/>
          <p:cNvSpPr/>
          <p:nvPr/>
        </p:nvSpPr>
        <p:spPr>
          <a:xfrm>
            <a:off x="11466562" y="5966055"/>
            <a:ext cx="109729" cy="109729"/>
          </a:xfrm>
          <a:prstGeom prst="ellipse">
            <a:avLst/>
          </a:prstGeom>
          <a:ln>
            <a:solidFill>
              <a:srgbClr val="7F7F7F"/>
            </a:solidFill>
            <a:miter/>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662" name="Google Shape;610;p27"/>
          <p:cNvSpPr/>
          <p:nvPr/>
        </p:nvSpPr>
        <p:spPr>
          <a:xfrm flipV="1">
            <a:off x="-1" y="6020920"/>
            <a:ext cx="803277" cy="469"/>
          </a:xfrm>
          <a:prstGeom prst="line">
            <a:avLst/>
          </a:prstGeom>
          <a:ln>
            <a:solidFill>
              <a:srgbClr val="7F7F7F"/>
            </a:solidFill>
            <a:miter/>
          </a:ln>
        </p:spPr>
        <p:txBody>
          <a:bodyPr lIns="45719" rIns="45719"/>
          <a:lstStyle/>
          <a:p>
            <a:pPr/>
          </a:p>
        </p:txBody>
      </p:sp>
      <p:sp>
        <p:nvSpPr>
          <p:cNvPr id="663" name="Google Shape;611;p27"/>
          <p:cNvSpPr/>
          <p:nvPr/>
        </p:nvSpPr>
        <p:spPr>
          <a:xfrm>
            <a:off x="809309" y="5879655"/>
            <a:ext cx="283465" cy="283465"/>
          </a:xfrm>
          <a:prstGeom prst="ellipse">
            <a:avLst/>
          </a:prstGeom>
          <a:ln>
            <a:solidFill>
              <a:srgbClr val="7F7F7F"/>
            </a:solidFill>
            <a:miter/>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664" name="Google Shape;612;p27"/>
          <p:cNvSpPr txBox="1"/>
          <p:nvPr>
            <p:ph type="body" sz="quarter" idx="22"/>
          </p:nvPr>
        </p:nvSpPr>
        <p:spPr>
          <a:xfrm>
            <a:off x="6098826" y="3335523"/>
            <a:ext cx="5311246" cy="2248847"/>
          </a:xfrm>
          <a:prstGeom prst="rect">
            <a:avLst/>
          </a:prstGeom>
        </p:spPr>
        <p:txBody>
          <a:bodyPr lIns="0" tIns="0" rIns="0" bIns="0"/>
          <a:lstStyle/>
          <a:p>
            <a:pPr indent="-317500">
              <a:lnSpc>
                <a:spcPct val="100000"/>
              </a:lnSpc>
              <a:spcBef>
                <a:spcPts val="600"/>
              </a:spcBef>
              <a:buClr>
                <a:srgbClr val="00BBBB"/>
              </a:buClr>
              <a:buSzPts val="1400"/>
              <a:buFont typeface="Courier New"/>
              <a:buChar char="o"/>
              <a:defRPr sz="1400">
                <a:solidFill>
                  <a:srgbClr val="999999"/>
                </a:solidFill>
              </a:defRPr>
            </a:pPr>
          </a:p>
        </p:txBody>
      </p:sp>
      <p:sp>
        <p:nvSpPr>
          <p:cNvPr id="665" name="Google Shape;613;p27"/>
          <p:cNvSpPr/>
          <p:nvPr/>
        </p:nvSpPr>
        <p:spPr>
          <a:xfrm>
            <a:off x="963549" y="1819285"/>
            <a:ext cx="4306824" cy="3648457"/>
          </a:xfrm>
          <a:prstGeom prst="rect">
            <a:avLst/>
          </a:prstGeom>
          <a:blipFill>
            <a:blip r:embed="rId2"/>
            <a:stretch>
              <a:fillRect/>
            </a:stretch>
          </a:blipFill>
          <a:ln w="12700">
            <a:miter lim="400000"/>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666" name="Google Shape;614;p27"/>
          <p:cNvSpPr/>
          <p:nvPr>
            <p:ph type="pic" sz="quarter" idx="23"/>
          </p:nvPr>
        </p:nvSpPr>
        <p:spPr>
          <a:xfrm>
            <a:off x="3315504" y="1976894"/>
            <a:ext cx="1819657" cy="3108961"/>
          </a:xfrm>
          <a:prstGeom prst="rect">
            <a:avLst/>
          </a:prstGeom>
          <a:ln w="25400">
            <a:solidFill>
              <a:srgbClr val="999999"/>
            </a:solidFill>
            <a:round/>
          </a:ln>
        </p:spPr>
        <p:txBody>
          <a:bodyPr lIns="91439" tIns="45719" rIns="91439" bIns="45719">
            <a:noAutofit/>
          </a:bodyPr>
          <a:lstStyle/>
          <a:p>
            <a:pPr/>
          </a:p>
        </p:txBody>
      </p:sp>
      <p:sp>
        <p:nvSpPr>
          <p:cNvPr id="667" name="Google Shape;615;p27"/>
          <p:cNvSpPr/>
          <p:nvPr>
            <p:ph type="pic" sz="quarter" idx="24"/>
          </p:nvPr>
        </p:nvSpPr>
        <p:spPr>
          <a:xfrm>
            <a:off x="1102187" y="3517925"/>
            <a:ext cx="2057401" cy="1819657"/>
          </a:xfrm>
          <a:prstGeom prst="rect">
            <a:avLst/>
          </a:prstGeom>
          <a:ln w="25400">
            <a:solidFill>
              <a:srgbClr val="999999"/>
            </a:solidFill>
            <a:round/>
          </a:ln>
        </p:spPr>
        <p:txBody>
          <a:bodyPr lIns="91439" tIns="45719" rIns="91439" bIns="45719">
            <a:noAutofit/>
          </a:bodyPr>
          <a:lstStyle/>
          <a:p>
            <a:pPr/>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nual">
    <p:spTree>
      <p:nvGrpSpPr>
        <p:cNvPr id="1" name=""/>
        <p:cNvGrpSpPr/>
        <p:nvPr/>
      </p:nvGrpSpPr>
      <p:grpSpPr>
        <a:xfrm>
          <a:off x="0" y="0"/>
          <a:ext cx="0" cy="0"/>
          <a:chOff x="0" y="0"/>
          <a:chExt cx="0" cy="0"/>
        </a:xfrm>
      </p:grpSpPr>
      <p:sp>
        <p:nvSpPr>
          <p:cNvPr id="674" name="Body Level One…"/>
          <p:cNvSpPr txBox="1"/>
          <p:nvPr>
            <p:ph type="body" sz="quarter" idx="1"/>
          </p:nvPr>
        </p:nvSpPr>
        <p:spPr>
          <a:xfrm>
            <a:off x="883319" y="3054194"/>
            <a:ext cx="1645921" cy="618756"/>
          </a:xfrm>
          <a:prstGeom prst="rect">
            <a:avLst/>
          </a:prstGeom>
        </p:spPr>
        <p:txBody>
          <a:bodyPr lIns="0" tIns="0" rIns="0" bIns="0"/>
          <a:lstStyle>
            <a:lvl1pPr marL="228600" indent="0">
              <a:lnSpc>
                <a:spcPct val="100000"/>
              </a:lnSpc>
              <a:spcBef>
                <a:spcPts val="0"/>
              </a:spcBef>
              <a:buClrTx/>
              <a:buSzTx/>
              <a:buFontTx/>
              <a:buNone/>
              <a:defRPr sz="1400">
                <a:solidFill>
                  <a:srgbClr val="999999"/>
                </a:solidFill>
              </a:defRPr>
            </a:lvl1pPr>
            <a:lvl2pPr marL="228600" indent="457200">
              <a:lnSpc>
                <a:spcPct val="100000"/>
              </a:lnSpc>
              <a:spcBef>
                <a:spcPts val="0"/>
              </a:spcBef>
              <a:buClrTx/>
              <a:buSzTx/>
              <a:buFontTx/>
              <a:buNone/>
              <a:defRPr sz="1400">
                <a:solidFill>
                  <a:srgbClr val="999999"/>
                </a:solidFill>
              </a:defRPr>
            </a:lvl2pPr>
            <a:lvl3pPr marL="228600" indent="914400">
              <a:lnSpc>
                <a:spcPct val="100000"/>
              </a:lnSpc>
              <a:spcBef>
                <a:spcPts val="0"/>
              </a:spcBef>
              <a:buClrTx/>
              <a:buSzTx/>
              <a:buFontTx/>
              <a:buNone/>
              <a:defRPr sz="1400">
                <a:solidFill>
                  <a:srgbClr val="999999"/>
                </a:solidFill>
              </a:defRPr>
            </a:lvl3pPr>
            <a:lvl4pPr marL="228600" indent="1371600">
              <a:lnSpc>
                <a:spcPct val="100000"/>
              </a:lnSpc>
              <a:spcBef>
                <a:spcPts val="0"/>
              </a:spcBef>
              <a:buClrTx/>
              <a:buSzTx/>
              <a:buFontTx/>
              <a:buNone/>
              <a:defRPr sz="1400">
                <a:solidFill>
                  <a:srgbClr val="999999"/>
                </a:solidFill>
              </a:defRPr>
            </a:lvl4pPr>
            <a:lvl5pPr marL="228600" indent="1828800">
              <a:lnSpc>
                <a:spcPct val="100000"/>
              </a:lnSpc>
              <a:spcBef>
                <a:spcPts val="0"/>
              </a:spcBef>
              <a:buClrTx/>
              <a:buSzTx/>
              <a:buFontTx/>
              <a:buNone/>
              <a:defRPr sz="1400">
                <a:solidFill>
                  <a:srgbClr val="999999"/>
                </a:solidFill>
              </a:defRPr>
            </a:lvl5pPr>
          </a:lstStyle>
          <a:p>
            <a:pPr/>
            <a:r>
              <a:t>Body Level One</a:t>
            </a:r>
          </a:p>
          <a:p>
            <a:pPr lvl="1"/>
            <a:r>
              <a:t>Body Level Two</a:t>
            </a:r>
          </a:p>
          <a:p>
            <a:pPr lvl="2"/>
            <a:r>
              <a:t>Body Level Three</a:t>
            </a:r>
          </a:p>
          <a:p>
            <a:pPr lvl="3"/>
            <a:r>
              <a:t>Body Level Four</a:t>
            </a:r>
          </a:p>
          <a:p>
            <a:pPr lvl="4"/>
            <a:r>
              <a:t>Body Level Five</a:t>
            </a:r>
          </a:p>
        </p:txBody>
      </p:sp>
      <p:sp>
        <p:nvSpPr>
          <p:cNvPr id="675" name="Google Shape;619;p28"/>
          <p:cNvSpPr txBox="1"/>
          <p:nvPr>
            <p:ph type="body" sz="quarter" idx="21"/>
          </p:nvPr>
        </p:nvSpPr>
        <p:spPr>
          <a:xfrm>
            <a:off x="1384583" y="2023760"/>
            <a:ext cx="2469967" cy="982274"/>
          </a:xfrm>
          <a:prstGeom prst="rect">
            <a:avLst/>
          </a:prstGeom>
        </p:spPr>
        <p:txBody>
          <a:bodyPr lIns="0" tIns="0" rIns="0" bIns="0" anchor="ctr"/>
          <a:lstStyle/>
          <a:p>
            <a:pPr marL="228600" indent="0">
              <a:spcBef>
                <a:spcPts val="0"/>
              </a:spcBef>
              <a:buClrTx/>
              <a:buSzTx/>
              <a:buFontTx/>
              <a:buNone/>
              <a:defRPr b="1" sz="2000">
                <a:latin typeface="Gill Sans"/>
                <a:ea typeface="Gill Sans"/>
                <a:cs typeface="Gill Sans"/>
                <a:sym typeface="Gill Sans"/>
              </a:defRPr>
            </a:pPr>
          </a:p>
        </p:txBody>
      </p:sp>
      <p:sp>
        <p:nvSpPr>
          <p:cNvPr id="676" name="Google Shape;620;p28"/>
          <p:cNvSpPr txBox="1"/>
          <p:nvPr>
            <p:ph type="body" sz="quarter" idx="22"/>
          </p:nvPr>
        </p:nvSpPr>
        <p:spPr>
          <a:xfrm>
            <a:off x="2596444" y="3054194"/>
            <a:ext cx="1389889" cy="618757"/>
          </a:xfrm>
          <a:prstGeom prst="rect">
            <a:avLst/>
          </a:prstGeom>
        </p:spPr>
        <p:txBody>
          <a:bodyPr lIns="0" tIns="0" rIns="0" bIns="0"/>
          <a:lstStyle/>
          <a:p>
            <a:pPr marL="228600" indent="0">
              <a:lnSpc>
                <a:spcPct val="100000"/>
              </a:lnSpc>
              <a:spcBef>
                <a:spcPts val="0"/>
              </a:spcBef>
              <a:buClrTx/>
              <a:buSzTx/>
              <a:buFontTx/>
              <a:buNone/>
              <a:defRPr sz="1400">
                <a:solidFill>
                  <a:srgbClr val="999999"/>
                </a:solidFill>
              </a:defRPr>
            </a:pPr>
          </a:p>
        </p:txBody>
      </p:sp>
      <p:sp>
        <p:nvSpPr>
          <p:cNvPr id="677" name="Google Shape;621;p28"/>
          <p:cNvSpPr/>
          <p:nvPr>
            <p:ph type="pic" sz="quarter" idx="23"/>
          </p:nvPr>
        </p:nvSpPr>
        <p:spPr>
          <a:xfrm>
            <a:off x="875851" y="3731781"/>
            <a:ext cx="1636778" cy="1618489"/>
          </a:xfrm>
          <a:prstGeom prst="rect">
            <a:avLst/>
          </a:prstGeom>
        </p:spPr>
        <p:txBody>
          <a:bodyPr lIns="91439" tIns="45719" rIns="91439" bIns="45719">
            <a:noAutofit/>
          </a:bodyPr>
          <a:lstStyle/>
          <a:p>
            <a:pPr/>
          </a:p>
        </p:txBody>
      </p:sp>
      <p:sp>
        <p:nvSpPr>
          <p:cNvPr id="678" name="Google Shape;622;p28"/>
          <p:cNvSpPr/>
          <p:nvPr>
            <p:ph type="pic" sz="quarter" idx="24"/>
          </p:nvPr>
        </p:nvSpPr>
        <p:spPr>
          <a:xfrm>
            <a:off x="2499830" y="3731781"/>
            <a:ext cx="1636778" cy="1618489"/>
          </a:xfrm>
          <a:prstGeom prst="rect">
            <a:avLst/>
          </a:prstGeom>
        </p:spPr>
        <p:txBody>
          <a:bodyPr lIns="91439" tIns="45719" rIns="91439" bIns="45719">
            <a:noAutofit/>
          </a:bodyPr>
          <a:lstStyle/>
          <a:p>
            <a:pPr/>
          </a:p>
        </p:txBody>
      </p:sp>
      <p:sp>
        <p:nvSpPr>
          <p:cNvPr id="679" name="Google Shape;623;p28"/>
          <p:cNvSpPr txBox="1"/>
          <p:nvPr>
            <p:ph type="body" sz="quarter" idx="25"/>
          </p:nvPr>
        </p:nvSpPr>
        <p:spPr>
          <a:xfrm>
            <a:off x="4940427" y="3054194"/>
            <a:ext cx="2113509" cy="618757"/>
          </a:xfrm>
          <a:prstGeom prst="rect">
            <a:avLst/>
          </a:prstGeom>
        </p:spPr>
        <p:txBody>
          <a:bodyPr lIns="0" tIns="0" rIns="0" bIns="0"/>
          <a:lstStyle/>
          <a:p>
            <a:pPr marL="228600" indent="0">
              <a:lnSpc>
                <a:spcPct val="100000"/>
              </a:lnSpc>
              <a:spcBef>
                <a:spcPts val="0"/>
              </a:spcBef>
              <a:buClrTx/>
              <a:buSzTx/>
              <a:buFontTx/>
              <a:buNone/>
              <a:defRPr sz="1400">
                <a:solidFill>
                  <a:srgbClr val="999999"/>
                </a:solidFill>
              </a:defRPr>
            </a:pPr>
          </a:p>
        </p:txBody>
      </p:sp>
      <p:sp>
        <p:nvSpPr>
          <p:cNvPr id="680" name="Google Shape;624;p28"/>
          <p:cNvSpPr txBox="1"/>
          <p:nvPr>
            <p:ph type="body" sz="quarter" idx="26"/>
          </p:nvPr>
        </p:nvSpPr>
        <p:spPr>
          <a:xfrm>
            <a:off x="5494327" y="2023760"/>
            <a:ext cx="1943703" cy="982274"/>
          </a:xfrm>
          <a:prstGeom prst="rect">
            <a:avLst/>
          </a:prstGeom>
        </p:spPr>
        <p:txBody>
          <a:bodyPr lIns="0" tIns="0" rIns="0" bIns="0" anchor="ctr"/>
          <a:lstStyle/>
          <a:p>
            <a:pPr marL="228600" indent="0">
              <a:spcBef>
                <a:spcPts val="0"/>
              </a:spcBef>
              <a:buClrTx/>
              <a:buSzTx/>
              <a:buFontTx/>
              <a:buNone/>
              <a:defRPr b="1" sz="2000">
                <a:latin typeface="Gill Sans"/>
                <a:ea typeface="Gill Sans"/>
                <a:cs typeface="Gill Sans"/>
                <a:sym typeface="Gill Sans"/>
              </a:defRPr>
            </a:pPr>
          </a:p>
        </p:txBody>
      </p:sp>
      <p:sp>
        <p:nvSpPr>
          <p:cNvPr id="681" name="Google Shape;625;p28"/>
          <p:cNvSpPr/>
          <p:nvPr>
            <p:ph type="pic" sz="quarter" idx="27"/>
          </p:nvPr>
        </p:nvSpPr>
        <p:spPr>
          <a:xfrm>
            <a:off x="4946406" y="3731781"/>
            <a:ext cx="2048257" cy="896113"/>
          </a:xfrm>
          <a:prstGeom prst="rect">
            <a:avLst/>
          </a:prstGeom>
        </p:spPr>
        <p:txBody>
          <a:bodyPr lIns="91439" tIns="45719" rIns="91439" bIns="45719">
            <a:noAutofit/>
          </a:bodyPr>
          <a:lstStyle/>
          <a:p>
            <a:pPr/>
          </a:p>
        </p:txBody>
      </p:sp>
      <p:sp>
        <p:nvSpPr>
          <p:cNvPr id="682" name="Google Shape;626;p28"/>
          <p:cNvSpPr txBox="1"/>
          <p:nvPr>
            <p:ph type="body" sz="quarter" idx="28"/>
          </p:nvPr>
        </p:nvSpPr>
        <p:spPr>
          <a:xfrm>
            <a:off x="7900319" y="3054194"/>
            <a:ext cx="2197046" cy="618757"/>
          </a:xfrm>
          <a:prstGeom prst="rect">
            <a:avLst/>
          </a:prstGeom>
        </p:spPr>
        <p:txBody>
          <a:bodyPr lIns="0" tIns="0" rIns="0" bIns="0"/>
          <a:lstStyle/>
          <a:p>
            <a:pPr marL="228600" indent="0">
              <a:lnSpc>
                <a:spcPct val="100000"/>
              </a:lnSpc>
              <a:spcBef>
                <a:spcPts val="0"/>
              </a:spcBef>
              <a:buClrTx/>
              <a:buSzTx/>
              <a:buFontTx/>
              <a:buNone/>
              <a:defRPr sz="1400">
                <a:solidFill>
                  <a:srgbClr val="999999"/>
                </a:solidFill>
              </a:defRPr>
            </a:pPr>
          </a:p>
        </p:txBody>
      </p:sp>
      <p:sp>
        <p:nvSpPr>
          <p:cNvPr id="683" name="Google Shape;627;p28"/>
          <p:cNvSpPr txBox="1"/>
          <p:nvPr>
            <p:ph type="body" sz="quarter" idx="29"/>
          </p:nvPr>
        </p:nvSpPr>
        <p:spPr>
          <a:xfrm>
            <a:off x="8454219" y="2023760"/>
            <a:ext cx="1943703" cy="982274"/>
          </a:xfrm>
          <a:prstGeom prst="rect">
            <a:avLst/>
          </a:prstGeom>
        </p:spPr>
        <p:txBody>
          <a:bodyPr lIns="0" tIns="0" rIns="0" bIns="0" anchor="ctr"/>
          <a:lstStyle/>
          <a:p>
            <a:pPr marL="228600" indent="0">
              <a:spcBef>
                <a:spcPts val="0"/>
              </a:spcBef>
              <a:buClrTx/>
              <a:buSzTx/>
              <a:buFontTx/>
              <a:buNone/>
              <a:defRPr b="1" sz="2000">
                <a:latin typeface="Gill Sans"/>
                <a:ea typeface="Gill Sans"/>
                <a:cs typeface="Gill Sans"/>
                <a:sym typeface="Gill Sans"/>
              </a:defRPr>
            </a:pPr>
          </a:p>
        </p:txBody>
      </p:sp>
      <p:sp>
        <p:nvSpPr>
          <p:cNvPr id="684" name="Google Shape;628;p28"/>
          <p:cNvSpPr txBox="1"/>
          <p:nvPr>
            <p:ph type="body" sz="quarter" idx="30"/>
          </p:nvPr>
        </p:nvSpPr>
        <p:spPr>
          <a:xfrm>
            <a:off x="7900319" y="4671712"/>
            <a:ext cx="2223940" cy="519503"/>
          </a:xfrm>
          <a:prstGeom prst="rect">
            <a:avLst/>
          </a:prstGeom>
        </p:spPr>
        <p:txBody>
          <a:bodyPr lIns="0" tIns="0" rIns="0" bIns="0"/>
          <a:lstStyle/>
          <a:p>
            <a:pPr marL="228600" indent="0">
              <a:lnSpc>
                <a:spcPct val="100000"/>
              </a:lnSpc>
              <a:spcBef>
                <a:spcPts val="0"/>
              </a:spcBef>
              <a:buClrTx/>
              <a:buSzTx/>
              <a:buFontTx/>
              <a:buNone/>
              <a:defRPr sz="1400">
                <a:solidFill>
                  <a:srgbClr val="00BBBB"/>
                </a:solidFill>
              </a:defRPr>
            </a:pPr>
          </a:p>
        </p:txBody>
      </p:sp>
      <p:sp>
        <p:nvSpPr>
          <p:cNvPr id="685" name="Google Shape;629;p28"/>
          <p:cNvSpPr txBox="1"/>
          <p:nvPr>
            <p:ph type="body" sz="quarter" idx="31"/>
          </p:nvPr>
        </p:nvSpPr>
        <p:spPr>
          <a:xfrm>
            <a:off x="4940427" y="4830764"/>
            <a:ext cx="2048257" cy="519503"/>
          </a:xfrm>
          <a:prstGeom prst="rect">
            <a:avLst/>
          </a:prstGeom>
        </p:spPr>
        <p:txBody>
          <a:bodyPr lIns="0" tIns="0" rIns="0" bIns="0"/>
          <a:lstStyle/>
          <a:p>
            <a:pPr marL="228600" indent="0">
              <a:lnSpc>
                <a:spcPct val="100000"/>
              </a:lnSpc>
              <a:spcBef>
                <a:spcPts val="0"/>
              </a:spcBef>
              <a:buClrTx/>
              <a:buSzTx/>
              <a:buFontTx/>
              <a:buNone/>
              <a:defRPr sz="1400">
                <a:solidFill>
                  <a:srgbClr val="00BBBB"/>
                </a:solidFill>
              </a:defRPr>
            </a:pPr>
          </a:p>
        </p:txBody>
      </p:sp>
      <p:sp>
        <p:nvSpPr>
          <p:cNvPr id="686" name="Google Shape;630;p28"/>
          <p:cNvSpPr txBox="1"/>
          <p:nvPr>
            <p:ph type="body" sz="quarter" idx="32"/>
          </p:nvPr>
        </p:nvSpPr>
        <p:spPr>
          <a:xfrm>
            <a:off x="823357" y="2023412"/>
            <a:ext cx="558403" cy="896113"/>
          </a:xfrm>
          <a:prstGeom prst="rect">
            <a:avLst/>
          </a:prstGeom>
        </p:spPr>
        <p:txBody>
          <a:bodyPr lIns="0" tIns="0" rIns="0" bIns="0"/>
          <a:lstStyle/>
          <a:p>
            <a:pPr marL="228600" indent="0">
              <a:buClrTx/>
              <a:buSzTx/>
              <a:buFontTx/>
              <a:buNone/>
              <a:defRPr b="1" sz="7000">
                <a:solidFill>
                  <a:srgbClr val="00BBBB"/>
                </a:solidFill>
                <a:latin typeface="Gill Sans"/>
                <a:ea typeface="Gill Sans"/>
                <a:cs typeface="Gill Sans"/>
                <a:sym typeface="Gill Sans"/>
              </a:defRPr>
            </a:pPr>
          </a:p>
        </p:txBody>
      </p:sp>
      <p:sp>
        <p:nvSpPr>
          <p:cNvPr id="687" name="Google Shape;631;p28"/>
          <p:cNvSpPr txBox="1"/>
          <p:nvPr>
            <p:ph type="body" sz="quarter" idx="33"/>
          </p:nvPr>
        </p:nvSpPr>
        <p:spPr>
          <a:xfrm>
            <a:off x="4912822" y="1999493"/>
            <a:ext cx="558404" cy="896113"/>
          </a:xfrm>
          <a:prstGeom prst="rect">
            <a:avLst/>
          </a:prstGeom>
        </p:spPr>
        <p:txBody>
          <a:bodyPr lIns="0" tIns="0" rIns="0" bIns="0"/>
          <a:lstStyle/>
          <a:p>
            <a:pPr marL="228600" indent="0">
              <a:buClrTx/>
              <a:buSzTx/>
              <a:buFontTx/>
              <a:buNone/>
              <a:defRPr b="1" sz="7000">
                <a:solidFill>
                  <a:srgbClr val="00BBBB"/>
                </a:solidFill>
                <a:latin typeface="Gill Sans"/>
                <a:ea typeface="Gill Sans"/>
                <a:cs typeface="Gill Sans"/>
                <a:sym typeface="Gill Sans"/>
              </a:defRPr>
            </a:pPr>
          </a:p>
        </p:txBody>
      </p:sp>
      <p:sp>
        <p:nvSpPr>
          <p:cNvPr id="688" name="Google Shape;632;p28"/>
          <p:cNvSpPr txBox="1"/>
          <p:nvPr>
            <p:ph type="body" sz="quarter" idx="34"/>
          </p:nvPr>
        </p:nvSpPr>
        <p:spPr>
          <a:xfrm>
            <a:off x="7873424" y="2002965"/>
            <a:ext cx="558403" cy="896113"/>
          </a:xfrm>
          <a:prstGeom prst="rect">
            <a:avLst/>
          </a:prstGeom>
        </p:spPr>
        <p:txBody>
          <a:bodyPr lIns="0" tIns="0" rIns="0" bIns="0"/>
          <a:lstStyle/>
          <a:p>
            <a:pPr marL="228600" indent="0">
              <a:buClrTx/>
              <a:buSzTx/>
              <a:buFontTx/>
              <a:buNone/>
              <a:defRPr b="1" sz="7000">
                <a:solidFill>
                  <a:srgbClr val="00BBBB"/>
                </a:solidFill>
                <a:latin typeface="Gill Sans"/>
                <a:ea typeface="Gill Sans"/>
                <a:cs typeface="Gill Sans"/>
                <a:sym typeface="Gill Sans"/>
              </a:defRPr>
            </a:pPr>
          </a:p>
        </p:txBody>
      </p:sp>
      <p:sp>
        <p:nvSpPr>
          <p:cNvPr id="689" name="Google Shape;633;p28"/>
          <p:cNvSpPr txBox="1"/>
          <p:nvPr>
            <p:ph type="body" sz="quarter" idx="35"/>
          </p:nvPr>
        </p:nvSpPr>
        <p:spPr>
          <a:xfrm>
            <a:off x="2359124" y="5706528"/>
            <a:ext cx="8993090" cy="365123"/>
          </a:xfrm>
          <a:prstGeom prst="rect">
            <a:avLst/>
          </a:prstGeom>
        </p:spPr>
        <p:txBody>
          <a:bodyPr lIns="0" tIns="0" rIns="0" bIns="0"/>
          <a:lstStyle/>
          <a:p>
            <a:pPr marL="228600" indent="0" algn="r">
              <a:lnSpc>
                <a:spcPct val="100000"/>
              </a:lnSpc>
              <a:spcBef>
                <a:spcPts val="0"/>
              </a:spcBef>
              <a:buClrTx/>
              <a:buSzTx/>
              <a:buFontTx/>
              <a:buNone/>
              <a:defRPr sz="1400"/>
            </a:pPr>
          </a:p>
        </p:txBody>
      </p:sp>
      <p:sp>
        <p:nvSpPr>
          <p:cNvPr id="690" name="Title Text"/>
          <p:cNvSpPr txBox="1"/>
          <p:nvPr>
            <p:ph type="title"/>
          </p:nvPr>
        </p:nvSpPr>
        <p:spPr>
          <a:xfrm>
            <a:off x="839788" y="780000"/>
            <a:ext cx="10512426" cy="606679"/>
          </a:xfrm>
          <a:prstGeom prst="rect">
            <a:avLst/>
          </a:prstGeom>
        </p:spPr>
        <p:txBody>
          <a:bodyPr lIns="0" tIns="0" rIns="0" bIns="0" anchor="t"/>
          <a:lstStyle>
            <a:lvl1pPr algn="r"/>
          </a:lstStyle>
          <a:p>
            <a:pPr/>
            <a:r>
              <a:t>Title Text</a:t>
            </a:r>
          </a:p>
        </p:txBody>
      </p:sp>
      <p:sp>
        <p:nvSpPr>
          <p:cNvPr id="691" name="Google Shape;635;p28"/>
          <p:cNvSpPr/>
          <p:nvPr>
            <p:ph type="pic" sz="quarter" idx="36"/>
          </p:nvPr>
        </p:nvSpPr>
        <p:spPr>
          <a:xfrm>
            <a:off x="7900319" y="3779906"/>
            <a:ext cx="1481329" cy="758953"/>
          </a:xfrm>
          <a:prstGeom prst="rect">
            <a:avLst/>
          </a:prstGeom>
        </p:spPr>
        <p:txBody>
          <a:bodyPr lIns="91439" tIns="45719" rIns="91439" bIns="45719">
            <a:noAutofit/>
          </a:bodyPr>
          <a:lstStyle/>
          <a:p>
            <a:pPr/>
          </a:p>
        </p:txBody>
      </p:sp>
      <p:grpSp>
        <p:nvGrpSpPr>
          <p:cNvPr id="694" name="Google Shape;636;p28"/>
          <p:cNvGrpSpPr/>
          <p:nvPr/>
        </p:nvGrpSpPr>
        <p:grpSpPr>
          <a:xfrm>
            <a:off x="4415999" y="1375202"/>
            <a:ext cx="7776001" cy="100801"/>
            <a:chOff x="0" y="0"/>
            <a:chExt cx="7775999" cy="100800"/>
          </a:xfrm>
        </p:grpSpPr>
        <p:sp>
          <p:nvSpPr>
            <p:cNvPr id="692" name="Google Shape;637;p28"/>
            <p:cNvSpPr/>
            <p:nvPr/>
          </p:nvSpPr>
          <p:spPr>
            <a:xfrm flipH="1" flipV="1">
              <a:off x="0" y="50400"/>
              <a:ext cx="7776000" cy="1"/>
            </a:xfrm>
            <a:prstGeom prst="line">
              <a:avLst/>
            </a:prstGeom>
            <a:noFill/>
            <a:ln w="9525" cap="flat">
              <a:solidFill>
                <a:srgbClr val="7F7F7F"/>
              </a:solidFill>
              <a:prstDash val="solid"/>
              <a:miter lim="800000"/>
            </a:ln>
            <a:effectLst/>
          </p:spPr>
          <p:txBody>
            <a:bodyPr wrap="square" lIns="45719" tIns="45719" rIns="45719" bIns="45719" numCol="1" anchor="t">
              <a:noAutofit/>
            </a:bodyPr>
            <a:lstStyle/>
            <a:p>
              <a:pPr/>
            </a:p>
          </p:txBody>
        </p:sp>
        <p:sp>
          <p:nvSpPr>
            <p:cNvPr id="693" name="Google Shape;638;p28"/>
            <p:cNvSpPr/>
            <p:nvPr/>
          </p:nvSpPr>
          <p:spPr>
            <a:xfrm flipH="1">
              <a:off x="0" y="0"/>
              <a:ext cx="100801" cy="100801"/>
            </a:xfrm>
            <a:prstGeom prst="ellipse">
              <a:avLst/>
            </a:prstGeom>
            <a:solidFill>
              <a:srgbClr val="7F7F7F"/>
            </a:solidFill>
            <a:ln w="12700" cap="flat">
              <a:noFill/>
              <a:miter lim="400000"/>
            </a:ln>
            <a:effectLst/>
          </p:spPr>
          <p:txBody>
            <a:bodyPr wrap="square" lIns="45719" tIns="45719" rIns="45719" bIns="45719" numCol="1" anchor="ctr">
              <a:noAutofit/>
            </a:bodyPr>
            <a:lstStyle/>
            <a:p>
              <a:pPr algn="ctr">
                <a:defRPr sz="1800">
                  <a:solidFill>
                    <a:srgbClr val="000000"/>
                  </a:solidFill>
                  <a:latin typeface="Quattrocento Sans"/>
                  <a:ea typeface="Quattrocento Sans"/>
                  <a:cs typeface="Quattrocento Sans"/>
                  <a:sym typeface="Quattrocento Sans"/>
                </a:defRPr>
              </a:pPr>
            </a:p>
          </p:txBody>
        </p:sp>
      </p:grpSp>
      <p:sp>
        <p:nvSpPr>
          <p:cNvPr id="695" name="Slide Number"/>
          <p:cNvSpPr txBox="1"/>
          <p:nvPr>
            <p:ph type="sldNum" sz="quarter" idx="2"/>
          </p:nvPr>
        </p:nvSpPr>
        <p:spPr>
          <a:xfrm>
            <a:off x="73152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p:spTree>
      <p:nvGrpSpPr>
        <p:cNvPr id="1" name=""/>
        <p:cNvGrpSpPr/>
        <p:nvPr/>
      </p:nvGrpSpPr>
      <p:grpSpPr>
        <a:xfrm>
          <a:off x="0" y="0"/>
          <a:ext cx="0" cy="0"/>
          <a:chOff x="0" y="0"/>
          <a:chExt cx="0" cy="0"/>
        </a:xfrm>
      </p:grpSpPr>
      <p:sp>
        <p:nvSpPr>
          <p:cNvPr id="702" name="Google Shape;15;p1"/>
          <p:cNvSpPr/>
          <p:nvPr/>
        </p:nvSpPr>
        <p:spPr>
          <a:xfrm>
            <a:off x="809309" y="5879655"/>
            <a:ext cx="283465" cy="283465"/>
          </a:xfrm>
          <a:prstGeom prst="ellipse">
            <a:avLst/>
          </a:prstGeom>
          <a:ln>
            <a:solidFill>
              <a:srgbClr val="7F7F7F"/>
            </a:solidFill>
            <a:miter/>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703" name="Google Shape;16;p1"/>
          <p:cNvSpPr/>
          <p:nvPr/>
        </p:nvSpPr>
        <p:spPr>
          <a:xfrm>
            <a:off x="11580000" y="6020920"/>
            <a:ext cx="612001" cy="1"/>
          </a:xfrm>
          <a:prstGeom prst="line">
            <a:avLst/>
          </a:prstGeom>
          <a:ln>
            <a:solidFill>
              <a:srgbClr val="7F7F7F"/>
            </a:solidFill>
            <a:miter/>
          </a:ln>
        </p:spPr>
        <p:txBody>
          <a:bodyPr lIns="45719" rIns="45719"/>
          <a:lstStyle/>
          <a:p>
            <a:pPr/>
          </a:p>
        </p:txBody>
      </p:sp>
      <p:sp>
        <p:nvSpPr>
          <p:cNvPr id="704" name="Google Shape;17;p1"/>
          <p:cNvSpPr/>
          <p:nvPr/>
        </p:nvSpPr>
        <p:spPr>
          <a:xfrm>
            <a:off x="11466562" y="5966055"/>
            <a:ext cx="109729" cy="109729"/>
          </a:xfrm>
          <a:prstGeom prst="ellipse">
            <a:avLst/>
          </a:prstGeom>
          <a:ln>
            <a:solidFill>
              <a:srgbClr val="7F7F7F"/>
            </a:solidFill>
            <a:miter/>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705" name="Google Shape;18;p1"/>
          <p:cNvSpPr/>
          <p:nvPr/>
        </p:nvSpPr>
        <p:spPr>
          <a:xfrm flipV="1">
            <a:off x="-1" y="6020920"/>
            <a:ext cx="803277" cy="469"/>
          </a:xfrm>
          <a:prstGeom prst="line">
            <a:avLst/>
          </a:prstGeom>
          <a:ln>
            <a:solidFill>
              <a:srgbClr val="7F7F7F"/>
            </a:solidFill>
            <a:miter/>
          </a:ln>
        </p:spPr>
        <p:txBody>
          <a:bodyPr lIns="45719" rIns="45719"/>
          <a:lstStyle/>
          <a:p>
            <a:pPr/>
          </a:p>
        </p:txBody>
      </p:sp>
      <p:sp>
        <p:nvSpPr>
          <p:cNvPr id="706" name="Google Shape;640;p29"/>
          <p:cNvSpPr/>
          <p:nvPr/>
        </p:nvSpPr>
        <p:spPr>
          <a:xfrm>
            <a:off x="0" y="-1"/>
            <a:ext cx="12192000" cy="4416554"/>
          </a:xfrm>
          <a:prstGeom prst="rect">
            <a:avLst/>
          </a:prstGeom>
          <a:blipFill>
            <a:blip r:embed="rId2"/>
            <a:stretch>
              <a:fillRect/>
            </a:stretch>
          </a:blipFill>
          <a:ln w="12700">
            <a:miter lim="400000"/>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707" name="Title Text"/>
          <p:cNvSpPr txBox="1"/>
          <p:nvPr>
            <p:ph type="title"/>
          </p:nvPr>
        </p:nvSpPr>
        <p:spPr>
          <a:xfrm>
            <a:off x="1524000" y="2462986"/>
            <a:ext cx="9144000" cy="1786095"/>
          </a:xfrm>
          <a:prstGeom prst="rect">
            <a:avLst/>
          </a:prstGeom>
        </p:spPr>
        <p:txBody>
          <a:bodyPr anchor="b"/>
          <a:lstStyle>
            <a:lvl1pPr algn="ctr">
              <a:defRPr sz="6000"/>
            </a:lvl1pPr>
          </a:lstStyle>
          <a:p>
            <a:pPr/>
            <a:r>
              <a:t>Title Text</a:t>
            </a:r>
          </a:p>
        </p:txBody>
      </p:sp>
      <p:sp>
        <p:nvSpPr>
          <p:cNvPr id="708" name="Slide Number"/>
          <p:cNvSpPr txBox="1"/>
          <p:nvPr>
            <p:ph type="sldNum" sz="quarter" idx="2"/>
          </p:nvPr>
        </p:nvSpPr>
        <p:spPr>
          <a:prstGeom prst="rect">
            <a:avLst/>
          </a:prstGeom>
        </p:spPr>
        <p:txBody>
          <a:bodyPr/>
          <a:lstStyle/>
          <a:p>
            <a:pPr/>
            <a:fld id="{86CB4B4D-7CA3-9044-876B-883B54F8677D}" type="slidenum"/>
          </a:p>
        </p:txBody>
      </p:sp>
      <p:sp>
        <p:nvSpPr>
          <p:cNvPr id="709" name="Google Shape;645;p29"/>
          <p:cNvSpPr/>
          <p:nvPr/>
        </p:nvSpPr>
        <p:spPr>
          <a:xfrm>
            <a:off x="0" y="4416552"/>
            <a:ext cx="12192000" cy="2441449"/>
          </a:xfrm>
          <a:prstGeom prst="rect">
            <a:avLst/>
          </a:prstGeom>
          <a:gradFill>
            <a:gsLst>
              <a:gs pos="0">
                <a:schemeClr val="accent2"/>
              </a:gs>
              <a:gs pos="34000">
                <a:srgbClr val="0F1722"/>
              </a:gs>
              <a:gs pos="69000">
                <a:srgbClr val="0F1722"/>
              </a:gs>
              <a:gs pos="100000">
                <a:schemeClr val="accent5"/>
              </a:gs>
            </a:gsLst>
          </a:gradFill>
          <a:ln w="12700">
            <a:miter lim="400000"/>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710" name="Body Level One…"/>
          <p:cNvSpPr txBox="1"/>
          <p:nvPr>
            <p:ph type="body" sz="quarter" idx="1"/>
          </p:nvPr>
        </p:nvSpPr>
        <p:spPr>
          <a:xfrm>
            <a:off x="1524000" y="4734695"/>
            <a:ext cx="9144000" cy="459799"/>
          </a:xfrm>
          <a:prstGeom prst="rect">
            <a:avLst/>
          </a:prstGeom>
        </p:spPr>
        <p:txBody>
          <a:bodyPr lIns="0" tIns="0" rIns="0" bIns="0"/>
          <a:lstStyle>
            <a:lvl1pPr marL="406400" indent="-355600" algn="ctr">
              <a:lnSpc>
                <a:spcPct val="100000"/>
              </a:lnSpc>
              <a:spcBef>
                <a:spcPts val="0"/>
              </a:spcBef>
              <a:buClrTx/>
              <a:buSzTx/>
              <a:buFontTx/>
              <a:buNone/>
              <a:defRPr b="1">
                <a:solidFill>
                  <a:srgbClr val="00BBBB"/>
                </a:solidFill>
              </a:defRPr>
            </a:lvl1pPr>
            <a:lvl2pPr marL="406400" indent="127000" algn="ctr">
              <a:lnSpc>
                <a:spcPct val="100000"/>
              </a:lnSpc>
              <a:spcBef>
                <a:spcPts val="0"/>
              </a:spcBef>
              <a:buClrTx/>
              <a:buSzTx/>
              <a:buFontTx/>
              <a:buNone/>
              <a:defRPr b="1">
                <a:solidFill>
                  <a:srgbClr val="00BBBB"/>
                </a:solidFill>
              </a:defRPr>
            </a:lvl2pPr>
            <a:lvl3pPr marL="406400" indent="609600" algn="ctr">
              <a:lnSpc>
                <a:spcPct val="100000"/>
              </a:lnSpc>
              <a:spcBef>
                <a:spcPts val="0"/>
              </a:spcBef>
              <a:buClrTx/>
              <a:buSzTx/>
              <a:buFontTx/>
              <a:buNone/>
              <a:defRPr b="1">
                <a:solidFill>
                  <a:srgbClr val="00BBBB"/>
                </a:solidFill>
              </a:defRPr>
            </a:lvl3pPr>
            <a:lvl4pPr marL="406400" indent="1079500" algn="ctr">
              <a:lnSpc>
                <a:spcPct val="100000"/>
              </a:lnSpc>
              <a:spcBef>
                <a:spcPts val="0"/>
              </a:spcBef>
              <a:buClrTx/>
              <a:buSzTx/>
              <a:buFontTx/>
              <a:buNone/>
              <a:defRPr b="1">
                <a:solidFill>
                  <a:srgbClr val="00BBBB"/>
                </a:solidFill>
              </a:defRPr>
            </a:lvl4pPr>
            <a:lvl5pPr marL="406400" indent="1536700" algn="ctr">
              <a:lnSpc>
                <a:spcPct val="100000"/>
              </a:lnSpc>
              <a:spcBef>
                <a:spcPts val="0"/>
              </a:spcBef>
              <a:buClrTx/>
              <a:buSzTx/>
              <a:buFontTx/>
              <a:buNone/>
              <a:defRPr b="1">
                <a:solidFill>
                  <a:srgbClr val="00BBBB"/>
                </a:solidFill>
              </a:defRPr>
            </a:lvl5pPr>
          </a:lstStyle>
          <a:p>
            <a:pPr/>
            <a:r>
              <a:t>Body Level One</a:t>
            </a:r>
          </a:p>
          <a:p>
            <a:pPr lvl="1"/>
            <a:r>
              <a:t>Body Level Two</a:t>
            </a:r>
          </a:p>
          <a:p>
            <a:pPr lvl="2"/>
            <a:r>
              <a:t>Body Level Three</a:t>
            </a:r>
          </a:p>
          <a:p>
            <a:pPr lvl="3"/>
            <a:r>
              <a:t>Body Level Four</a:t>
            </a:r>
          </a:p>
          <a:p>
            <a:pPr lvl="4"/>
            <a:r>
              <a:t>Body Level Five</a:t>
            </a:r>
          </a:p>
        </p:txBody>
      </p:sp>
      <p:grpSp>
        <p:nvGrpSpPr>
          <p:cNvPr id="714" name="Google Shape;647;p29"/>
          <p:cNvGrpSpPr/>
          <p:nvPr/>
        </p:nvGrpSpPr>
        <p:grpSpPr>
          <a:xfrm>
            <a:off x="3619265" y="2253995"/>
            <a:ext cx="4953472" cy="100585"/>
            <a:chOff x="0" y="0"/>
            <a:chExt cx="4953471" cy="100584"/>
          </a:xfrm>
        </p:grpSpPr>
        <p:sp>
          <p:nvSpPr>
            <p:cNvPr id="711" name="Google Shape;648;p29"/>
            <p:cNvSpPr/>
            <p:nvPr/>
          </p:nvSpPr>
          <p:spPr>
            <a:xfrm>
              <a:off x="-1" y="-1"/>
              <a:ext cx="100585" cy="100586"/>
            </a:xfrm>
            <a:prstGeom prst="ellipse">
              <a:avLst/>
            </a:prstGeom>
            <a:solidFill>
              <a:srgbClr val="7F7F7F"/>
            </a:solidFill>
            <a:ln w="12700" cap="flat">
              <a:noFill/>
              <a:miter lim="400000"/>
            </a:ln>
            <a:effectLst/>
          </p:spPr>
          <p:txBody>
            <a:bodyPr wrap="square" lIns="45719" tIns="45719" rIns="45719" bIns="45719" numCol="1" anchor="ctr">
              <a:noAutofit/>
            </a:bodyPr>
            <a:lstStyle/>
            <a:p>
              <a:pPr algn="ctr">
                <a:defRPr sz="1800">
                  <a:solidFill>
                    <a:srgbClr val="000000"/>
                  </a:solidFill>
                  <a:latin typeface="Quattrocento Sans"/>
                  <a:ea typeface="Quattrocento Sans"/>
                  <a:cs typeface="Quattrocento Sans"/>
                  <a:sym typeface="Quattrocento Sans"/>
                </a:defRPr>
              </a:pPr>
            </a:p>
          </p:txBody>
        </p:sp>
        <p:sp>
          <p:nvSpPr>
            <p:cNvPr id="712" name="Google Shape;649;p29"/>
            <p:cNvSpPr/>
            <p:nvPr/>
          </p:nvSpPr>
          <p:spPr>
            <a:xfrm>
              <a:off x="50291" y="53682"/>
              <a:ext cx="4828033" cy="1"/>
            </a:xfrm>
            <a:prstGeom prst="line">
              <a:avLst/>
            </a:prstGeom>
            <a:noFill/>
            <a:ln w="12700" cap="flat">
              <a:solidFill>
                <a:srgbClr val="7F7F7F"/>
              </a:solidFill>
              <a:prstDash val="solid"/>
              <a:miter lim="800000"/>
            </a:ln>
            <a:effectLst/>
          </p:spPr>
          <p:txBody>
            <a:bodyPr wrap="square" lIns="45719" tIns="45719" rIns="45719" bIns="45719" numCol="1" anchor="t">
              <a:noAutofit/>
            </a:bodyPr>
            <a:lstStyle/>
            <a:p>
              <a:pPr/>
            </a:p>
          </p:txBody>
        </p:sp>
        <p:sp>
          <p:nvSpPr>
            <p:cNvPr id="713" name="Google Shape;650;p29"/>
            <p:cNvSpPr/>
            <p:nvPr/>
          </p:nvSpPr>
          <p:spPr>
            <a:xfrm>
              <a:off x="4852887" y="-1"/>
              <a:ext cx="100585" cy="100586"/>
            </a:xfrm>
            <a:prstGeom prst="ellipse">
              <a:avLst/>
            </a:prstGeom>
            <a:solidFill>
              <a:srgbClr val="7F7F7F"/>
            </a:solidFill>
            <a:ln w="12700" cap="flat">
              <a:noFill/>
              <a:miter lim="400000"/>
            </a:ln>
            <a:effectLst/>
          </p:spPr>
          <p:txBody>
            <a:bodyPr wrap="square" lIns="45719" tIns="45719" rIns="45719" bIns="45719" numCol="1" anchor="ctr">
              <a:noAutofit/>
            </a:bodyPr>
            <a:lstStyle/>
            <a:p>
              <a:pPr algn="ctr">
                <a:defRPr sz="1800">
                  <a:solidFill>
                    <a:srgbClr val="000000"/>
                  </a:solidFill>
                  <a:latin typeface="Quattrocento Sans"/>
                  <a:ea typeface="Quattrocento Sans"/>
                  <a:cs typeface="Quattrocento Sans"/>
                  <a:sym typeface="Quattrocento Sans"/>
                </a:defRPr>
              </a:pPr>
            </a:p>
          </p:txBody>
        </p:sp>
      </p:grpSp>
      <p:grpSp>
        <p:nvGrpSpPr>
          <p:cNvPr id="718" name="Google Shape;651;p29"/>
          <p:cNvGrpSpPr/>
          <p:nvPr/>
        </p:nvGrpSpPr>
        <p:grpSpPr>
          <a:xfrm>
            <a:off x="4652581" y="5305362"/>
            <a:ext cx="2886840" cy="100585"/>
            <a:chOff x="0" y="0"/>
            <a:chExt cx="2886839" cy="100584"/>
          </a:xfrm>
        </p:grpSpPr>
        <p:sp>
          <p:nvSpPr>
            <p:cNvPr id="715" name="Google Shape;652;p29"/>
            <p:cNvSpPr/>
            <p:nvPr/>
          </p:nvSpPr>
          <p:spPr>
            <a:xfrm>
              <a:off x="-1" y="-1"/>
              <a:ext cx="100585" cy="100586"/>
            </a:xfrm>
            <a:prstGeom prst="ellipse">
              <a:avLst/>
            </a:prstGeom>
            <a:solidFill>
              <a:srgbClr val="7F7F7F"/>
            </a:solidFill>
            <a:ln w="12700" cap="flat">
              <a:noFill/>
              <a:miter lim="400000"/>
            </a:ln>
            <a:effectLst/>
          </p:spPr>
          <p:txBody>
            <a:bodyPr wrap="square" lIns="45719" tIns="45719" rIns="45719" bIns="45719" numCol="1" anchor="ctr">
              <a:noAutofit/>
            </a:bodyPr>
            <a:lstStyle/>
            <a:p>
              <a:pPr algn="ctr">
                <a:defRPr sz="1800">
                  <a:solidFill>
                    <a:srgbClr val="000000"/>
                  </a:solidFill>
                  <a:latin typeface="Quattrocento Sans"/>
                  <a:ea typeface="Quattrocento Sans"/>
                  <a:cs typeface="Quattrocento Sans"/>
                  <a:sym typeface="Quattrocento Sans"/>
                </a:defRPr>
              </a:pPr>
            </a:p>
          </p:txBody>
        </p:sp>
        <p:sp>
          <p:nvSpPr>
            <p:cNvPr id="716" name="Google Shape;653;p29"/>
            <p:cNvSpPr/>
            <p:nvPr/>
          </p:nvSpPr>
          <p:spPr>
            <a:xfrm>
              <a:off x="28873" y="53682"/>
              <a:ext cx="2771770" cy="1"/>
            </a:xfrm>
            <a:prstGeom prst="line">
              <a:avLst/>
            </a:prstGeom>
            <a:noFill/>
            <a:ln w="12700" cap="flat">
              <a:solidFill>
                <a:srgbClr val="7F7F7F"/>
              </a:solidFill>
              <a:prstDash val="solid"/>
              <a:miter lim="800000"/>
            </a:ln>
            <a:effectLst/>
          </p:spPr>
          <p:txBody>
            <a:bodyPr wrap="square" lIns="45719" tIns="45719" rIns="45719" bIns="45719" numCol="1" anchor="t">
              <a:noAutofit/>
            </a:bodyPr>
            <a:lstStyle/>
            <a:p>
              <a:pPr/>
            </a:p>
          </p:txBody>
        </p:sp>
        <p:sp>
          <p:nvSpPr>
            <p:cNvPr id="717" name="Google Shape;654;p29"/>
            <p:cNvSpPr/>
            <p:nvPr/>
          </p:nvSpPr>
          <p:spPr>
            <a:xfrm>
              <a:off x="2786039" y="-1"/>
              <a:ext cx="100801" cy="100586"/>
            </a:xfrm>
            <a:prstGeom prst="ellipse">
              <a:avLst/>
            </a:prstGeom>
            <a:solidFill>
              <a:srgbClr val="7F7F7F"/>
            </a:solidFill>
            <a:ln w="12700" cap="flat">
              <a:noFill/>
              <a:miter lim="400000"/>
            </a:ln>
            <a:effectLst/>
          </p:spPr>
          <p:txBody>
            <a:bodyPr wrap="square" lIns="45719" tIns="45719" rIns="45719" bIns="45719" numCol="1" anchor="ctr">
              <a:noAutofit/>
            </a:bodyPr>
            <a:lstStyle/>
            <a:p>
              <a:pPr algn="ctr">
                <a:defRPr sz="1800">
                  <a:solidFill>
                    <a:srgbClr val="000000"/>
                  </a:solidFill>
                  <a:latin typeface="Quattrocento Sans"/>
                  <a:ea typeface="Quattrocento Sans"/>
                  <a:cs typeface="Quattrocento Sans"/>
                  <a:sym typeface="Quattrocento Sans"/>
                </a:defRPr>
              </a:pPr>
            </a:p>
          </p:txBody>
        </p:sp>
      </p:gr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Header">
    <p:spTree>
      <p:nvGrpSpPr>
        <p:cNvPr id="1" name=""/>
        <p:cNvGrpSpPr/>
        <p:nvPr/>
      </p:nvGrpSpPr>
      <p:grpSpPr>
        <a:xfrm>
          <a:off x="0" y="0"/>
          <a:ext cx="0" cy="0"/>
          <a:chOff x="0" y="0"/>
          <a:chExt cx="0" cy="0"/>
        </a:xfrm>
      </p:grpSpPr>
      <p:sp>
        <p:nvSpPr>
          <p:cNvPr id="725" name="Google Shape;15;p1"/>
          <p:cNvSpPr/>
          <p:nvPr/>
        </p:nvSpPr>
        <p:spPr>
          <a:xfrm>
            <a:off x="809309" y="5879655"/>
            <a:ext cx="283465" cy="283465"/>
          </a:xfrm>
          <a:prstGeom prst="ellipse">
            <a:avLst/>
          </a:prstGeom>
          <a:ln>
            <a:solidFill>
              <a:srgbClr val="7F7F7F"/>
            </a:solidFill>
            <a:miter/>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726" name="Google Shape;16;p1"/>
          <p:cNvSpPr/>
          <p:nvPr/>
        </p:nvSpPr>
        <p:spPr>
          <a:xfrm>
            <a:off x="11580000" y="6020920"/>
            <a:ext cx="612001" cy="1"/>
          </a:xfrm>
          <a:prstGeom prst="line">
            <a:avLst/>
          </a:prstGeom>
          <a:ln>
            <a:solidFill>
              <a:srgbClr val="7F7F7F"/>
            </a:solidFill>
            <a:miter/>
          </a:ln>
        </p:spPr>
        <p:txBody>
          <a:bodyPr lIns="45719" rIns="45719"/>
          <a:lstStyle/>
          <a:p>
            <a:pPr/>
          </a:p>
        </p:txBody>
      </p:sp>
      <p:sp>
        <p:nvSpPr>
          <p:cNvPr id="727" name="Google Shape;17;p1"/>
          <p:cNvSpPr/>
          <p:nvPr/>
        </p:nvSpPr>
        <p:spPr>
          <a:xfrm>
            <a:off x="11466562" y="5966055"/>
            <a:ext cx="109729" cy="109729"/>
          </a:xfrm>
          <a:prstGeom prst="ellipse">
            <a:avLst/>
          </a:prstGeom>
          <a:ln>
            <a:solidFill>
              <a:srgbClr val="7F7F7F"/>
            </a:solidFill>
            <a:miter/>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728" name="Google Shape;18;p1"/>
          <p:cNvSpPr/>
          <p:nvPr/>
        </p:nvSpPr>
        <p:spPr>
          <a:xfrm flipV="1">
            <a:off x="-1" y="6020920"/>
            <a:ext cx="803277" cy="469"/>
          </a:xfrm>
          <a:prstGeom prst="line">
            <a:avLst/>
          </a:prstGeom>
          <a:ln>
            <a:solidFill>
              <a:srgbClr val="7F7F7F"/>
            </a:solidFill>
            <a:miter/>
          </a:ln>
        </p:spPr>
        <p:txBody>
          <a:bodyPr lIns="45719" rIns="45719"/>
          <a:lstStyle/>
          <a:p>
            <a:pPr/>
          </a:p>
        </p:txBody>
      </p:sp>
      <p:sp>
        <p:nvSpPr>
          <p:cNvPr id="729" name="Google Shape;656;p30"/>
          <p:cNvSpPr/>
          <p:nvPr/>
        </p:nvSpPr>
        <p:spPr>
          <a:xfrm>
            <a:off x="6083808" y="0"/>
            <a:ext cx="6108193" cy="6858000"/>
          </a:xfrm>
          <a:prstGeom prst="rect">
            <a:avLst/>
          </a:prstGeom>
          <a:gradFill>
            <a:gsLst>
              <a:gs pos="0">
                <a:schemeClr val="accent2"/>
              </a:gs>
              <a:gs pos="36000">
                <a:srgbClr val="0F1722"/>
              </a:gs>
              <a:gs pos="69000">
                <a:srgbClr val="0F1722"/>
              </a:gs>
              <a:gs pos="100000">
                <a:schemeClr val="accent5"/>
              </a:gs>
            </a:gsLst>
            <a:lin ang="18900000"/>
          </a:gradFill>
          <a:ln w="12700">
            <a:miter lim="400000"/>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730" name="Title Text"/>
          <p:cNvSpPr txBox="1"/>
          <p:nvPr>
            <p:ph type="title"/>
          </p:nvPr>
        </p:nvSpPr>
        <p:spPr>
          <a:xfrm>
            <a:off x="6769768" y="2133599"/>
            <a:ext cx="4618957" cy="2492462"/>
          </a:xfrm>
          <a:prstGeom prst="rect">
            <a:avLst/>
          </a:prstGeom>
        </p:spPr>
        <p:txBody>
          <a:bodyPr lIns="0" tIns="0" rIns="0" bIns="0" anchor="b"/>
          <a:lstStyle>
            <a:lvl1pPr>
              <a:defRPr sz="6000"/>
            </a:lvl1pPr>
          </a:lstStyle>
          <a:p>
            <a:pPr/>
            <a:r>
              <a:t>Title Text</a:t>
            </a:r>
          </a:p>
        </p:txBody>
      </p:sp>
      <p:sp>
        <p:nvSpPr>
          <p:cNvPr id="731" name="Slide Number"/>
          <p:cNvSpPr txBox="1"/>
          <p:nvPr>
            <p:ph type="sldNum" sz="quarter" idx="2"/>
          </p:nvPr>
        </p:nvSpPr>
        <p:spPr>
          <a:prstGeom prst="rect">
            <a:avLst/>
          </a:prstGeom>
        </p:spPr>
        <p:txBody>
          <a:bodyPr/>
          <a:lstStyle/>
          <a:p>
            <a:pPr/>
            <a:fld id="{86CB4B4D-7CA3-9044-876B-883B54F8677D}" type="slidenum"/>
          </a:p>
        </p:txBody>
      </p:sp>
      <p:grpSp>
        <p:nvGrpSpPr>
          <p:cNvPr id="735" name="Google Shape;661;p30"/>
          <p:cNvGrpSpPr/>
          <p:nvPr/>
        </p:nvGrpSpPr>
        <p:grpSpPr>
          <a:xfrm>
            <a:off x="6769768" y="1947411"/>
            <a:ext cx="2520149" cy="102441"/>
            <a:chOff x="0" y="0"/>
            <a:chExt cx="2520148" cy="102440"/>
          </a:xfrm>
        </p:grpSpPr>
        <p:sp>
          <p:nvSpPr>
            <p:cNvPr id="732" name="Google Shape;662;p30"/>
            <p:cNvSpPr/>
            <p:nvPr/>
          </p:nvSpPr>
          <p:spPr>
            <a:xfrm>
              <a:off x="-1" y="1856"/>
              <a:ext cx="100585" cy="100585"/>
            </a:xfrm>
            <a:prstGeom prst="ellipse">
              <a:avLst/>
            </a:prstGeom>
            <a:solidFill>
              <a:srgbClr val="7F7F7F"/>
            </a:solidFill>
            <a:ln w="12700" cap="flat">
              <a:noFill/>
              <a:miter lim="400000"/>
            </a:ln>
            <a:effectLst/>
          </p:spPr>
          <p:txBody>
            <a:bodyPr wrap="square" lIns="45719" tIns="45719" rIns="45719" bIns="45719" numCol="1" anchor="ctr">
              <a:noAutofit/>
            </a:bodyPr>
            <a:lstStyle/>
            <a:p>
              <a:pPr algn="ctr">
                <a:defRPr sz="1800">
                  <a:solidFill>
                    <a:srgbClr val="000000"/>
                  </a:solidFill>
                  <a:latin typeface="Quattrocento Sans"/>
                  <a:ea typeface="Quattrocento Sans"/>
                  <a:cs typeface="Quattrocento Sans"/>
                  <a:sym typeface="Quattrocento Sans"/>
                </a:defRPr>
              </a:pPr>
            </a:p>
          </p:txBody>
        </p:sp>
        <p:sp>
          <p:nvSpPr>
            <p:cNvPr id="733" name="Google Shape;663;p30"/>
            <p:cNvSpPr/>
            <p:nvPr/>
          </p:nvSpPr>
          <p:spPr>
            <a:xfrm>
              <a:off x="28873" y="55539"/>
              <a:ext cx="2412001" cy="1"/>
            </a:xfrm>
            <a:prstGeom prst="line">
              <a:avLst/>
            </a:prstGeom>
            <a:noFill/>
            <a:ln w="12700" cap="flat">
              <a:solidFill>
                <a:srgbClr val="7F7F7F"/>
              </a:solidFill>
              <a:prstDash val="solid"/>
              <a:miter lim="800000"/>
            </a:ln>
            <a:effectLst/>
          </p:spPr>
          <p:txBody>
            <a:bodyPr wrap="square" lIns="45719" tIns="45719" rIns="45719" bIns="45719" numCol="1" anchor="t">
              <a:noAutofit/>
            </a:bodyPr>
            <a:lstStyle/>
            <a:p>
              <a:pPr/>
            </a:p>
          </p:txBody>
        </p:sp>
        <p:sp>
          <p:nvSpPr>
            <p:cNvPr id="734" name="Google Shape;664;p30"/>
            <p:cNvSpPr/>
            <p:nvPr/>
          </p:nvSpPr>
          <p:spPr>
            <a:xfrm>
              <a:off x="2419348" y="0"/>
              <a:ext cx="100801" cy="100585"/>
            </a:xfrm>
            <a:prstGeom prst="ellipse">
              <a:avLst/>
            </a:prstGeom>
            <a:solidFill>
              <a:srgbClr val="7F7F7F"/>
            </a:solidFill>
            <a:ln w="12700" cap="flat">
              <a:noFill/>
              <a:miter lim="400000"/>
            </a:ln>
            <a:effectLst/>
          </p:spPr>
          <p:txBody>
            <a:bodyPr wrap="square" lIns="45719" tIns="45719" rIns="45719" bIns="45719" numCol="1" anchor="ctr">
              <a:noAutofit/>
            </a:bodyPr>
            <a:lstStyle/>
            <a:p>
              <a:pPr algn="ctr">
                <a:defRPr sz="1800">
                  <a:solidFill>
                    <a:srgbClr val="000000"/>
                  </a:solidFill>
                  <a:latin typeface="Quattrocento Sans"/>
                  <a:ea typeface="Quattrocento Sans"/>
                  <a:cs typeface="Quattrocento Sans"/>
                  <a:sym typeface="Quattrocento Sans"/>
                </a:defRPr>
              </a:pPr>
            </a:p>
          </p:txBody>
        </p:sp>
      </p:grpSp>
      <p:grpSp>
        <p:nvGrpSpPr>
          <p:cNvPr id="739" name="Google Shape;665;p30"/>
          <p:cNvGrpSpPr/>
          <p:nvPr/>
        </p:nvGrpSpPr>
        <p:grpSpPr>
          <a:xfrm>
            <a:off x="6769768" y="4654084"/>
            <a:ext cx="2520149" cy="100585"/>
            <a:chOff x="0" y="0"/>
            <a:chExt cx="2520148" cy="100584"/>
          </a:xfrm>
        </p:grpSpPr>
        <p:sp>
          <p:nvSpPr>
            <p:cNvPr id="736" name="Google Shape;666;p30"/>
            <p:cNvSpPr/>
            <p:nvPr/>
          </p:nvSpPr>
          <p:spPr>
            <a:xfrm>
              <a:off x="0" y="-1"/>
              <a:ext cx="100585" cy="100586"/>
            </a:xfrm>
            <a:prstGeom prst="ellipse">
              <a:avLst/>
            </a:prstGeom>
            <a:solidFill>
              <a:srgbClr val="7F7F7F"/>
            </a:solidFill>
            <a:ln w="12700" cap="flat">
              <a:noFill/>
              <a:miter lim="400000"/>
            </a:ln>
            <a:effectLst/>
          </p:spPr>
          <p:txBody>
            <a:bodyPr wrap="square" lIns="45719" tIns="45719" rIns="45719" bIns="45719" numCol="1" anchor="ctr">
              <a:noAutofit/>
            </a:bodyPr>
            <a:lstStyle/>
            <a:p>
              <a:pPr algn="ctr">
                <a:defRPr sz="1800">
                  <a:solidFill>
                    <a:srgbClr val="000000"/>
                  </a:solidFill>
                  <a:latin typeface="Quattrocento Sans"/>
                  <a:ea typeface="Quattrocento Sans"/>
                  <a:cs typeface="Quattrocento Sans"/>
                  <a:sym typeface="Quattrocento Sans"/>
                </a:defRPr>
              </a:pPr>
            </a:p>
          </p:txBody>
        </p:sp>
        <p:sp>
          <p:nvSpPr>
            <p:cNvPr id="737" name="Google Shape;667;p30"/>
            <p:cNvSpPr/>
            <p:nvPr/>
          </p:nvSpPr>
          <p:spPr>
            <a:xfrm>
              <a:off x="28873" y="53682"/>
              <a:ext cx="2412001" cy="1"/>
            </a:xfrm>
            <a:prstGeom prst="line">
              <a:avLst/>
            </a:prstGeom>
            <a:noFill/>
            <a:ln w="12700" cap="flat">
              <a:solidFill>
                <a:srgbClr val="7F7F7F"/>
              </a:solidFill>
              <a:prstDash val="solid"/>
              <a:miter lim="800000"/>
            </a:ln>
            <a:effectLst/>
          </p:spPr>
          <p:txBody>
            <a:bodyPr wrap="square" lIns="45719" tIns="45719" rIns="45719" bIns="45719" numCol="1" anchor="t">
              <a:noAutofit/>
            </a:bodyPr>
            <a:lstStyle/>
            <a:p>
              <a:pPr/>
            </a:p>
          </p:txBody>
        </p:sp>
        <p:sp>
          <p:nvSpPr>
            <p:cNvPr id="738" name="Google Shape;668;p30"/>
            <p:cNvSpPr/>
            <p:nvPr/>
          </p:nvSpPr>
          <p:spPr>
            <a:xfrm>
              <a:off x="2419348" y="-1"/>
              <a:ext cx="100801" cy="100586"/>
            </a:xfrm>
            <a:prstGeom prst="ellipse">
              <a:avLst/>
            </a:prstGeom>
            <a:solidFill>
              <a:srgbClr val="7F7F7F"/>
            </a:solidFill>
            <a:ln w="12700" cap="flat">
              <a:noFill/>
              <a:miter lim="400000"/>
            </a:ln>
            <a:effectLst/>
          </p:spPr>
          <p:txBody>
            <a:bodyPr wrap="square" lIns="45719" tIns="45719" rIns="45719" bIns="45719" numCol="1" anchor="ctr">
              <a:noAutofit/>
            </a:bodyPr>
            <a:lstStyle/>
            <a:p>
              <a:pPr algn="ctr">
                <a:defRPr sz="1800">
                  <a:solidFill>
                    <a:srgbClr val="000000"/>
                  </a:solidFill>
                  <a:latin typeface="Quattrocento Sans"/>
                  <a:ea typeface="Quattrocento Sans"/>
                  <a:cs typeface="Quattrocento Sans"/>
                  <a:sym typeface="Quattrocento Sans"/>
                </a:defRPr>
              </a:pPr>
            </a:p>
          </p:txBody>
        </p:sp>
      </p:grpSp>
      <p:sp>
        <p:nvSpPr>
          <p:cNvPr id="740" name="Body Level One…"/>
          <p:cNvSpPr txBox="1"/>
          <p:nvPr>
            <p:ph type="body" sz="quarter" idx="1"/>
          </p:nvPr>
        </p:nvSpPr>
        <p:spPr>
          <a:xfrm>
            <a:off x="6769766" y="4889444"/>
            <a:ext cx="4618958" cy="590627"/>
          </a:xfrm>
          <a:prstGeom prst="rect">
            <a:avLst/>
          </a:prstGeom>
        </p:spPr>
        <p:txBody>
          <a:bodyPr lIns="0" tIns="0" rIns="0" bIns="0"/>
          <a:lstStyle>
            <a:lvl1pPr marL="406400" indent="-355600">
              <a:lnSpc>
                <a:spcPct val="100000"/>
              </a:lnSpc>
              <a:spcBef>
                <a:spcPts val="0"/>
              </a:spcBef>
              <a:buClrTx/>
              <a:buSzTx/>
              <a:buFontTx/>
              <a:buNone/>
              <a:defRPr b="1">
                <a:solidFill>
                  <a:srgbClr val="00BBBB"/>
                </a:solidFill>
              </a:defRPr>
            </a:lvl1pPr>
            <a:lvl2pPr marL="406400" indent="127000">
              <a:lnSpc>
                <a:spcPct val="100000"/>
              </a:lnSpc>
              <a:spcBef>
                <a:spcPts val="0"/>
              </a:spcBef>
              <a:buClrTx/>
              <a:buSzTx/>
              <a:buFontTx/>
              <a:buNone/>
              <a:defRPr b="1">
                <a:solidFill>
                  <a:srgbClr val="00BBBB"/>
                </a:solidFill>
              </a:defRPr>
            </a:lvl2pPr>
            <a:lvl3pPr marL="406400" indent="609600">
              <a:lnSpc>
                <a:spcPct val="100000"/>
              </a:lnSpc>
              <a:spcBef>
                <a:spcPts val="0"/>
              </a:spcBef>
              <a:buClrTx/>
              <a:buSzTx/>
              <a:buFontTx/>
              <a:buNone/>
              <a:defRPr b="1">
                <a:solidFill>
                  <a:srgbClr val="00BBBB"/>
                </a:solidFill>
              </a:defRPr>
            </a:lvl3pPr>
            <a:lvl4pPr marL="406400" indent="1079500">
              <a:lnSpc>
                <a:spcPct val="100000"/>
              </a:lnSpc>
              <a:spcBef>
                <a:spcPts val="0"/>
              </a:spcBef>
              <a:buClrTx/>
              <a:buSzTx/>
              <a:buFontTx/>
              <a:buNone/>
              <a:defRPr b="1">
                <a:solidFill>
                  <a:srgbClr val="00BBBB"/>
                </a:solidFill>
              </a:defRPr>
            </a:lvl4pPr>
            <a:lvl5pPr marL="406400" indent="1536700">
              <a:lnSpc>
                <a:spcPct val="100000"/>
              </a:lnSpc>
              <a:spcBef>
                <a:spcPts val="0"/>
              </a:spcBef>
              <a:buClrTx/>
              <a:buSzTx/>
              <a:buFontTx/>
              <a:buNone/>
              <a:defRPr b="1">
                <a:solidFill>
                  <a:srgbClr val="00BBBB"/>
                </a:solidFill>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Subtitle Content Layout">
    <p:spTree>
      <p:nvGrpSpPr>
        <p:cNvPr id="1" name=""/>
        <p:cNvGrpSpPr/>
        <p:nvPr/>
      </p:nvGrpSpPr>
      <p:grpSpPr>
        <a:xfrm>
          <a:off x="0" y="0"/>
          <a:ext cx="0" cy="0"/>
          <a:chOff x="0" y="0"/>
          <a:chExt cx="0" cy="0"/>
        </a:xfrm>
      </p:grpSpPr>
      <p:sp>
        <p:nvSpPr>
          <p:cNvPr id="59" name="Google Shape;54;p4"/>
          <p:cNvSpPr/>
          <p:nvPr>
            <p:ph type="pic" idx="21"/>
          </p:nvPr>
        </p:nvSpPr>
        <p:spPr>
          <a:xfrm>
            <a:off x="0" y="1682495"/>
            <a:ext cx="12192000" cy="3493010"/>
          </a:xfrm>
          <a:prstGeom prst="rect">
            <a:avLst/>
          </a:prstGeom>
        </p:spPr>
        <p:txBody>
          <a:bodyPr lIns="91439" tIns="45719" rIns="91439" bIns="45719">
            <a:noAutofit/>
          </a:bodyPr>
          <a:lstStyle/>
          <a:p>
            <a:pPr/>
          </a:p>
        </p:txBody>
      </p:sp>
      <p:sp>
        <p:nvSpPr>
          <p:cNvPr id="60" name="Title Text"/>
          <p:cNvSpPr txBox="1"/>
          <p:nvPr>
            <p:ph type="title"/>
          </p:nvPr>
        </p:nvSpPr>
        <p:spPr>
          <a:xfrm>
            <a:off x="3863976" y="696583"/>
            <a:ext cx="4464049" cy="569087"/>
          </a:xfrm>
          <a:prstGeom prst="rect">
            <a:avLst/>
          </a:prstGeom>
        </p:spPr>
        <p:txBody>
          <a:bodyPr lIns="0" tIns="0" rIns="0" bIns="0" anchor="b"/>
          <a:lstStyle>
            <a:lvl1pPr algn="ctr"/>
          </a:lstStyle>
          <a:p>
            <a:pPr/>
            <a:r>
              <a:t>Title Text</a:t>
            </a:r>
          </a:p>
        </p:txBody>
      </p:sp>
      <p:sp>
        <p:nvSpPr>
          <p:cNvPr id="61" name="Body Level One…"/>
          <p:cNvSpPr txBox="1"/>
          <p:nvPr>
            <p:ph type="body" sz="quarter" idx="1"/>
          </p:nvPr>
        </p:nvSpPr>
        <p:spPr>
          <a:xfrm>
            <a:off x="3884860" y="1983085"/>
            <a:ext cx="4443165" cy="569086"/>
          </a:xfrm>
          <a:prstGeom prst="rect">
            <a:avLst/>
          </a:prstGeom>
        </p:spPr>
        <p:txBody>
          <a:bodyPr lIns="0" tIns="0" rIns="0" bIns="0"/>
          <a:lstStyle>
            <a:lvl1pPr marL="228600" indent="0" algn="ctr">
              <a:lnSpc>
                <a:spcPct val="100000"/>
              </a:lnSpc>
              <a:buClrTx/>
              <a:buSzTx/>
              <a:buFontTx/>
              <a:buNone/>
              <a:defRPr b="1" sz="1800">
                <a:solidFill>
                  <a:srgbClr val="00BBBB"/>
                </a:solidFill>
              </a:defRPr>
            </a:lvl1pPr>
            <a:lvl2pPr marL="228600" indent="457200" algn="ctr">
              <a:lnSpc>
                <a:spcPct val="100000"/>
              </a:lnSpc>
              <a:buClrTx/>
              <a:buSzTx/>
              <a:buFontTx/>
              <a:buNone/>
              <a:defRPr b="1" sz="1800">
                <a:solidFill>
                  <a:srgbClr val="00BBBB"/>
                </a:solidFill>
              </a:defRPr>
            </a:lvl2pPr>
            <a:lvl3pPr marL="228600" indent="914400" algn="ctr">
              <a:lnSpc>
                <a:spcPct val="100000"/>
              </a:lnSpc>
              <a:buClrTx/>
              <a:buSzTx/>
              <a:buFontTx/>
              <a:buNone/>
              <a:defRPr b="1" sz="1800">
                <a:solidFill>
                  <a:srgbClr val="00BBBB"/>
                </a:solidFill>
              </a:defRPr>
            </a:lvl3pPr>
            <a:lvl4pPr marL="228600" indent="1371600" algn="ctr">
              <a:lnSpc>
                <a:spcPct val="100000"/>
              </a:lnSpc>
              <a:buClrTx/>
              <a:buSzTx/>
              <a:buFontTx/>
              <a:buNone/>
              <a:defRPr b="1" sz="1800">
                <a:solidFill>
                  <a:srgbClr val="00BBBB"/>
                </a:solidFill>
              </a:defRPr>
            </a:lvl4pPr>
            <a:lvl5pPr marL="228600" indent="1828800" algn="ctr">
              <a:lnSpc>
                <a:spcPct val="100000"/>
              </a:lnSpc>
              <a:buClrTx/>
              <a:buSzTx/>
              <a:buFontTx/>
              <a:buNone/>
              <a:defRPr b="1" sz="1800">
                <a:solidFill>
                  <a:srgbClr val="00BBBB"/>
                </a:solidFill>
              </a:defRPr>
            </a:lvl5pPr>
          </a:lstStyle>
          <a:p>
            <a:pPr/>
            <a:r>
              <a:t>Body Level One</a:t>
            </a:r>
          </a:p>
          <a:p>
            <a:pPr lvl="1"/>
            <a:r>
              <a:t>Body Level Two</a:t>
            </a:r>
          </a:p>
          <a:p>
            <a:pPr lvl="2"/>
            <a:r>
              <a:t>Body Level Three</a:t>
            </a:r>
          </a:p>
          <a:p>
            <a:pPr lvl="3"/>
            <a:r>
              <a:t>Body Level Four</a:t>
            </a:r>
          </a:p>
          <a:p>
            <a:pPr lvl="4"/>
            <a:r>
              <a:t>Body Level Five</a:t>
            </a:r>
          </a:p>
        </p:txBody>
      </p:sp>
      <p:sp>
        <p:nvSpPr>
          <p:cNvPr id="62" name="Slide Number"/>
          <p:cNvSpPr txBox="1"/>
          <p:nvPr>
            <p:ph type="sldNum" sz="quarter" idx="2"/>
          </p:nvPr>
        </p:nvSpPr>
        <p:spPr>
          <a:prstGeom prst="rect">
            <a:avLst/>
          </a:prstGeom>
        </p:spPr>
        <p:txBody>
          <a:bodyPr/>
          <a:lstStyle/>
          <a:p>
            <a:pPr/>
            <a:fld id="{86CB4B4D-7CA3-9044-876B-883B54F8677D}" type="slidenum"/>
          </a:p>
        </p:txBody>
      </p:sp>
      <p:sp>
        <p:nvSpPr>
          <p:cNvPr id="63" name="Google Shape;61;p4"/>
          <p:cNvSpPr/>
          <p:nvPr>
            <p:ph type="pic" sz="quarter" idx="22"/>
          </p:nvPr>
        </p:nvSpPr>
        <p:spPr>
          <a:xfrm>
            <a:off x="831850" y="859664"/>
            <a:ext cx="1078992" cy="548641"/>
          </a:xfrm>
          <a:prstGeom prst="rect">
            <a:avLst/>
          </a:prstGeom>
        </p:spPr>
        <p:txBody>
          <a:bodyPr lIns="91439" tIns="45719" rIns="91439" bIns="45719">
            <a:noAutofit/>
          </a:bodyPr>
          <a:lstStyle/>
          <a:p>
            <a:pPr/>
          </a:p>
        </p:txBody>
      </p:sp>
      <p:sp>
        <p:nvSpPr>
          <p:cNvPr id="64" name="Google Shape;62;p4"/>
          <p:cNvSpPr/>
          <p:nvPr/>
        </p:nvSpPr>
        <p:spPr>
          <a:xfrm>
            <a:off x="809309" y="5879655"/>
            <a:ext cx="283465" cy="283465"/>
          </a:xfrm>
          <a:prstGeom prst="ellipse">
            <a:avLst/>
          </a:prstGeom>
          <a:ln>
            <a:solidFill>
              <a:srgbClr val="7F7F7F"/>
            </a:solidFill>
            <a:miter/>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65" name="Google Shape;63;p4"/>
          <p:cNvSpPr/>
          <p:nvPr/>
        </p:nvSpPr>
        <p:spPr>
          <a:xfrm>
            <a:off x="11580000" y="6020920"/>
            <a:ext cx="612001" cy="1"/>
          </a:xfrm>
          <a:prstGeom prst="line">
            <a:avLst/>
          </a:prstGeom>
          <a:ln>
            <a:solidFill>
              <a:srgbClr val="7F7F7F"/>
            </a:solidFill>
            <a:miter/>
          </a:ln>
        </p:spPr>
        <p:txBody>
          <a:bodyPr lIns="45719" rIns="45719"/>
          <a:lstStyle/>
          <a:p>
            <a:pPr/>
          </a:p>
        </p:txBody>
      </p:sp>
      <p:sp>
        <p:nvSpPr>
          <p:cNvPr id="66" name="Google Shape;64;p4"/>
          <p:cNvSpPr/>
          <p:nvPr/>
        </p:nvSpPr>
        <p:spPr>
          <a:xfrm>
            <a:off x="11466562" y="5966055"/>
            <a:ext cx="109729" cy="109729"/>
          </a:xfrm>
          <a:prstGeom prst="ellipse">
            <a:avLst/>
          </a:prstGeom>
          <a:ln>
            <a:solidFill>
              <a:srgbClr val="7F7F7F"/>
            </a:solidFill>
            <a:miter/>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67" name="Google Shape;65;p4"/>
          <p:cNvSpPr/>
          <p:nvPr/>
        </p:nvSpPr>
        <p:spPr>
          <a:xfrm flipV="1">
            <a:off x="-1" y="6020920"/>
            <a:ext cx="803277" cy="469"/>
          </a:xfrm>
          <a:prstGeom prst="line">
            <a:avLst/>
          </a:prstGeom>
          <a:ln>
            <a:solidFill>
              <a:srgbClr val="7F7F7F"/>
            </a:solidFill>
            <a:miter/>
          </a:ln>
        </p:spPr>
        <p:txBody>
          <a:bodyPr lIns="45719" rIns="45719"/>
          <a:lstStyle/>
          <a:p>
            <a:pPr/>
          </a:p>
        </p:txBody>
      </p:sp>
      <p:grpSp>
        <p:nvGrpSpPr>
          <p:cNvPr id="72" name="Google Shape;66;p4"/>
          <p:cNvGrpSpPr/>
          <p:nvPr/>
        </p:nvGrpSpPr>
        <p:grpSpPr>
          <a:xfrm>
            <a:off x="5124396" y="1373283"/>
            <a:ext cx="1943208" cy="100801"/>
            <a:chOff x="0" y="0"/>
            <a:chExt cx="1943207" cy="100800"/>
          </a:xfrm>
        </p:grpSpPr>
        <p:grpSp>
          <p:nvGrpSpPr>
            <p:cNvPr id="70" name="Google Shape;67;p4"/>
            <p:cNvGrpSpPr/>
            <p:nvPr/>
          </p:nvGrpSpPr>
          <p:grpSpPr>
            <a:xfrm>
              <a:off x="-1" y="-1"/>
              <a:ext cx="1943209" cy="100802"/>
              <a:chOff x="0" y="0"/>
              <a:chExt cx="1943208" cy="100800"/>
            </a:xfrm>
          </p:grpSpPr>
          <p:sp>
            <p:nvSpPr>
              <p:cNvPr id="68" name="Google Shape;68;p4"/>
              <p:cNvSpPr/>
              <p:nvPr/>
            </p:nvSpPr>
            <p:spPr>
              <a:xfrm>
                <a:off x="-1" y="53097"/>
                <a:ext cx="1892809" cy="1"/>
              </a:xfrm>
              <a:prstGeom prst="line">
                <a:avLst/>
              </a:prstGeom>
              <a:noFill/>
              <a:ln w="9525" cap="flat">
                <a:solidFill>
                  <a:srgbClr val="7F7F7F"/>
                </a:solidFill>
                <a:prstDash val="solid"/>
                <a:miter lim="800000"/>
              </a:ln>
              <a:effectLst/>
            </p:spPr>
            <p:txBody>
              <a:bodyPr wrap="square" lIns="45719" tIns="45719" rIns="45719" bIns="45719" numCol="1" anchor="t">
                <a:noAutofit/>
              </a:bodyPr>
              <a:lstStyle/>
              <a:p>
                <a:pPr/>
              </a:p>
            </p:txBody>
          </p:sp>
          <p:sp>
            <p:nvSpPr>
              <p:cNvPr id="69" name="Google Shape;69;p4"/>
              <p:cNvSpPr/>
              <p:nvPr/>
            </p:nvSpPr>
            <p:spPr>
              <a:xfrm>
                <a:off x="1842407" y="-1"/>
                <a:ext cx="100801" cy="100802"/>
              </a:xfrm>
              <a:prstGeom prst="ellipse">
                <a:avLst/>
              </a:prstGeom>
              <a:solidFill>
                <a:srgbClr val="7F7F7F"/>
              </a:solidFill>
              <a:ln w="12700" cap="flat">
                <a:noFill/>
                <a:miter lim="400000"/>
              </a:ln>
              <a:effectLst/>
            </p:spPr>
            <p:txBody>
              <a:bodyPr wrap="square" lIns="45719" tIns="45719" rIns="45719" bIns="45719" numCol="1" anchor="ctr">
                <a:noAutofit/>
              </a:bodyPr>
              <a:lstStyle/>
              <a:p>
                <a:pPr algn="ctr">
                  <a:defRPr sz="1800">
                    <a:solidFill>
                      <a:srgbClr val="000000"/>
                    </a:solidFill>
                    <a:latin typeface="Quattrocento Sans"/>
                    <a:ea typeface="Quattrocento Sans"/>
                    <a:cs typeface="Quattrocento Sans"/>
                    <a:sym typeface="Quattrocento Sans"/>
                  </a:defRPr>
                </a:pPr>
              </a:p>
            </p:txBody>
          </p:sp>
        </p:grpSp>
        <p:sp>
          <p:nvSpPr>
            <p:cNvPr id="71" name="Google Shape;70;p4"/>
            <p:cNvSpPr/>
            <p:nvPr/>
          </p:nvSpPr>
          <p:spPr>
            <a:xfrm>
              <a:off x="-1" y="-1"/>
              <a:ext cx="100801" cy="100802"/>
            </a:xfrm>
            <a:prstGeom prst="ellipse">
              <a:avLst/>
            </a:prstGeom>
            <a:solidFill>
              <a:srgbClr val="7F7F7F"/>
            </a:solidFill>
            <a:ln w="12700" cap="flat">
              <a:noFill/>
              <a:miter lim="400000"/>
            </a:ln>
            <a:effectLst/>
          </p:spPr>
          <p:txBody>
            <a:bodyPr wrap="square" lIns="45719" tIns="45719" rIns="45719" bIns="45719" numCol="1" anchor="ctr">
              <a:noAutofit/>
            </a:bodyPr>
            <a:lstStyle/>
            <a:p>
              <a:pPr algn="ctr">
                <a:defRPr sz="1800">
                  <a:solidFill>
                    <a:srgbClr val="000000"/>
                  </a:solidFill>
                  <a:latin typeface="Quattrocento Sans"/>
                  <a:ea typeface="Quattrocento Sans"/>
                  <a:cs typeface="Quattrocento Sans"/>
                  <a:sym typeface="Quattrocento Sans"/>
                </a:defRPr>
              </a:pPr>
            </a:p>
          </p:txBody>
        </p:sp>
      </p:gr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747" name="Title Text"/>
          <p:cNvSpPr txBox="1"/>
          <p:nvPr>
            <p:ph type="title"/>
          </p:nvPr>
        </p:nvSpPr>
        <p:spPr>
          <a:prstGeom prst="rect">
            <a:avLst/>
          </a:prstGeom>
        </p:spPr>
        <p:txBody>
          <a:bodyPr/>
          <a:lstStyle/>
          <a:p>
            <a:pPr/>
            <a:r>
              <a:t>Title Text</a:t>
            </a:r>
          </a:p>
        </p:txBody>
      </p:sp>
      <p:sp>
        <p:nvSpPr>
          <p:cNvPr id="748" name="Slide Number"/>
          <p:cNvSpPr txBox="1"/>
          <p:nvPr>
            <p:ph type="sldNum" sz="quarter" idx="2"/>
          </p:nvPr>
        </p:nvSpPr>
        <p:spPr>
          <a:prstGeom prst="rect">
            <a:avLst/>
          </a:prstGeom>
        </p:spPr>
        <p:txBody>
          <a:bodyPr/>
          <a:lstStyle/>
          <a:p>
            <a:pPr/>
            <a:fld id="{86CB4B4D-7CA3-9044-876B-883B54F8677D}" type="slidenum"/>
          </a:p>
        </p:txBody>
      </p:sp>
      <p:sp>
        <p:nvSpPr>
          <p:cNvPr id="749"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756" name="Title Text"/>
          <p:cNvSpPr txBox="1"/>
          <p:nvPr>
            <p:ph type="title"/>
          </p:nvPr>
        </p:nvSpPr>
        <p:spPr>
          <a:prstGeom prst="rect">
            <a:avLst/>
          </a:prstGeom>
        </p:spPr>
        <p:txBody>
          <a:bodyPr/>
          <a:lstStyle/>
          <a:p>
            <a:pPr/>
            <a:r>
              <a:t>Title Text</a:t>
            </a:r>
          </a:p>
        </p:txBody>
      </p:sp>
      <p:sp>
        <p:nvSpPr>
          <p:cNvPr id="757" name="Slide Number"/>
          <p:cNvSpPr txBox="1"/>
          <p:nvPr>
            <p:ph type="sldNum" sz="quarter" idx="2"/>
          </p:nvPr>
        </p:nvSpPr>
        <p:spPr>
          <a:prstGeom prst="rect">
            <a:avLst/>
          </a:prstGeom>
        </p:spPr>
        <p:txBody>
          <a:bodyPr/>
          <a:lstStyle/>
          <a:p>
            <a:pPr/>
            <a:fld id="{86CB4B4D-7CA3-9044-876B-883B54F8677D}" type="slidenum"/>
          </a:p>
        </p:txBody>
      </p:sp>
      <p:sp>
        <p:nvSpPr>
          <p:cNvPr id="758" name="Body Level One…"/>
          <p:cNvSpPr txBox="1"/>
          <p:nvPr>
            <p:ph type="body" sz="half" idx="1"/>
          </p:nvPr>
        </p:nvSpPr>
        <p:spPr>
          <a:xfrm>
            <a:off x="838200" y="1159496"/>
            <a:ext cx="5181600" cy="4543721"/>
          </a:xfrm>
          <a:prstGeom prst="rect">
            <a:avLst/>
          </a:prstGeom>
        </p:spPr>
        <p:txBody>
          <a:bodyPr/>
          <a:lstStyle>
            <a:lvl1pPr indent="-355600">
              <a:buSzPts val="2000"/>
              <a:defRPr sz="2000"/>
            </a:lvl1pPr>
            <a:lvl2pPr marL="952500" indent="-381000">
              <a:buSzPts val="2000"/>
              <a:defRPr sz="2000"/>
            </a:lvl2pPr>
            <a:lvl3pPr marL="1454150" indent="-412750">
              <a:buSzPts val="2000"/>
              <a:defRPr sz="2000"/>
            </a:lvl3pPr>
            <a:lvl4pPr marL="1964871" indent="-453571">
              <a:buSzPts val="2000"/>
              <a:defRPr sz="2000"/>
            </a:lvl4pPr>
            <a:lvl5pPr marL="2422071" indent="-453571">
              <a:buSzPts val="2000"/>
              <a:defRPr sz="2000"/>
            </a:lvl5pPr>
          </a:lstStyle>
          <a:p>
            <a:pPr/>
            <a:r>
              <a:t>Body Level One</a:t>
            </a:r>
          </a:p>
          <a:p>
            <a:pPr lvl="1"/>
            <a:r>
              <a:t>Body Level Two</a:t>
            </a:r>
          </a:p>
          <a:p>
            <a:pPr lvl="2"/>
            <a:r>
              <a:t>Body Level Three</a:t>
            </a:r>
          </a:p>
          <a:p>
            <a:pPr lvl="3"/>
            <a:r>
              <a:t>Body Level Four</a:t>
            </a:r>
          </a:p>
          <a:p>
            <a:pPr lvl="4"/>
            <a:r>
              <a:t>Body Level Five</a:t>
            </a:r>
          </a:p>
        </p:txBody>
      </p:sp>
      <p:sp>
        <p:nvSpPr>
          <p:cNvPr id="759" name="Google Shape;684;p32"/>
          <p:cNvSpPr txBox="1"/>
          <p:nvPr>
            <p:ph type="body" sz="half" idx="21"/>
          </p:nvPr>
        </p:nvSpPr>
        <p:spPr>
          <a:xfrm>
            <a:off x="6172200" y="1159496"/>
            <a:ext cx="5181600" cy="4543721"/>
          </a:xfrm>
          <a:prstGeom prst="rect">
            <a:avLst/>
          </a:prstGeom>
        </p:spPr>
        <p:txBody>
          <a:bodyPr/>
          <a:lstStyle/>
          <a:p>
            <a:pPr indent="-355600">
              <a:buSzPts val="2000"/>
              <a:defRPr sz="2000"/>
            </a:pPr>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766" name="Title Text"/>
          <p:cNvSpPr txBox="1"/>
          <p:nvPr>
            <p:ph type="title"/>
          </p:nvPr>
        </p:nvSpPr>
        <p:spPr>
          <a:prstGeom prst="rect">
            <a:avLst/>
          </a:prstGeom>
        </p:spPr>
        <p:txBody>
          <a:bodyPr/>
          <a:lstStyle/>
          <a:p>
            <a:pPr/>
            <a:r>
              <a:t>Title Text</a:t>
            </a:r>
          </a:p>
        </p:txBody>
      </p:sp>
      <p:sp>
        <p:nvSpPr>
          <p:cNvPr id="767" name="Slide Number"/>
          <p:cNvSpPr txBox="1"/>
          <p:nvPr>
            <p:ph type="sldNum" sz="quarter" idx="2"/>
          </p:nvPr>
        </p:nvSpPr>
        <p:spPr>
          <a:prstGeom prst="rect">
            <a:avLst/>
          </a:prstGeom>
        </p:spPr>
        <p:txBody>
          <a:bodyPr/>
          <a:lstStyle/>
          <a:p>
            <a:pPr/>
            <a:fld id="{86CB4B4D-7CA3-9044-876B-883B54F8677D}" type="slidenum"/>
          </a:p>
        </p:txBody>
      </p:sp>
      <p:sp>
        <p:nvSpPr>
          <p:cNvPr id="768" name="Body Level One…"/>
          <p:cNvSpPr txBox="1"/>
          <p:nvPr>
            <p:ph type="body" sz="quarter" idx="1"/>
          </p:nvPr>
        </p:nvSpPr>
        <p:spPr>
          <a:xfrm>
            <a:off x="839787" y="1256954"/>
            <a:ext cx="5157789" cy="823913"/>
          </a:xfrm>
          <a:prstGeom prst="rect">
            <a:avLst/>
          </a:prstGeom>
        </p:spPr>
        <p:txBody>
          <a:bodyPr anchor="b"/>
          <a:lstStyle>
            <a:lvl1pPr marL="228600" indent="0">
              <a:buClrTx/>
              <a:buSzTx/>
              <a:buFontTx/>
              <a:buNone/>
              <a:defRPr b="1" sz="2400">
                <a:solidFill>
                  <a:srgbClr val="00BBBB"/>
                </a:solidFill>
                <a:latin typeface="Gill Sans"/>
                <a:ea typeface="Gill Sans"/>
                <a:cs typeface="Gill Sans"/>
                <a:sym typeface="Gill Sans"/>
              </a:defRPr>
            </a:lvl1pPr>
            <a:lvl2pPr marL="228600" indent="457200">
              <a:buClrTx/>
              <a:buSzTx/>
              <a:buFontTx/>
              <a:buNone/>
              <a:defRPr b="1" sz="2400">
                <a:solidFill>
                  <a:srgbClr val="00BBBB"/>
                </a:solidFill>
                <a:latin typeface="Gill Sans"/>
                <a:ea typeface="Gill Sans"/>
                <a:cs typeface="Gill Sans"/>
                <a:sym typeface="Gill Sans"/>
              </a:defRPr>
            </a:lvl2pPr>
            <a:lvl3pPr marL="228600" indent="914400">
              <a:buClrTx/>
              <a:buSzTx/>
              <a:buFontTx/>
              <a:buNone/>
              <a:defRPr b="1" sz="2400">
                <a:solidFill>
                  <a:srgbClr val="00BBBB"/>
                </a:solidFill>
                <a:latin typeface="Gill Sans"/>
                <a:ea typeface="Gill Sans"/>
                <a:cs typeface="Gill Sans"/>
                <a:sym typeface="Gill Sans"/>
              </a:defRPr>
            </a:lvl3pPr>
            <a:lvl4pPr marL="228600" indent="1371600">
              <a:buClrTx/>
              <a:buSzTx/>
              <a:buFontTx/>
              <a:buNone/>
              <a:defRPr b="1" sz="2400">
                <a:solidFill>
                  <a:srgbClr val="00BBBB"/>
                </a:solidFill>
                <a:latin typeface="Gill Sans"/>
                <a:ea typeface="Gill Sans"/>
                <a:cs typeface="Gill Sans"/>
                <a:sym typeface="Gill Sans"/>
              </a:defRPr>
            </a:lvl4pPr>
            <a:lvl5pPr marL="228600" indent="1828800">
              <a:buClrTx/>
              <a:buSzTx/>
              <a:buFontTx/>
              <a:buNone/>
              <a:defRPr b="1" sz="2400">
                <a:solidFill>
                  <a:srgbClr val="00BBBB"/>
                </a:solidFill>
                <a:latin typeface="Gill Sans"/>
                <a:ea typeface="Gill Sans"/>
                <a:cs typeface="Gill Sans"/>
                <a:sym typeface="Gill Sans"/>
              </a:defRPr>
            </a:lvl5pPr>
          </a:lstStyle>
          <a:p>
            <a:pPr/>
            <a:r>
              <a:t>Body Level One</a:t>
            </a:r>
          </a:p>
          <a:p>
            <a:pPr lvl="1"/>
            <a:r>
              <a:t>Body Level Two</a:t>
            </a:r>
          </a:p>
          <a:p>
            <a:pPr lvl="2"/>
            <a:r>
              <a:t>Body Level Three</a:t>
            </a:r>
          </a:p>
          <a:p>
            <a:pPr lvl="3"/>
            <a:r>
              <a:t>Body Level Four</a:t>
            </a:r>
          </a:p>
          <a:p>
            <a:pPr lvl="4"/>
            <a:r>
              <a:t>Body Level Five</a:t>
            </a:r>
          </a:p>
        </p:txBody>
      </p:sp>
      <p:sp>
        <p:nvSpPr>
          <p:cNvPr id="769" name="Google Shape;692;p33"/>
          <p:cNvSpPr txBox="1"/>
          <p:nvPr>
            <p:ph type="body" sz="half" idx="21"/>
          </p:nvPr>
        </p:nvSpPr>
        <p:spPr>
          <a:xfrm>
            <a:off x="839787" y="2203413"/>
            <a:ext cx="5157788" cy="3397632"/>
          </a:xfrm>
          <a:prstGeom prst="rect">
            <a:avLst/>
          </a:prstGeom>
        </p:spPr>
        <p:txBody>
          <a:bodyPr/>
          <a:lstStyle/>
          <a:p>
            <a:pPr indent="-355600">
              <a:buSzPts val="2000"/>
              <a:defRPr sz="2000"/>
            </a:pPr>
          </a:p>
        </p:txBody>
      </p:sp>
      <p:sp>
        <p:nvSpPr>
          <p:cNvPr id="770" name="Google Shape;693;p33"/>
          <p:cNvSpPr txBox="1"/>
          <p:nvPr>
            <p:ph type="body" sz="quarter" idx="22"/>
          </p:nvPr>
        </p:nvSpPr>
        <p:spPr>
          <a:xfrm>
            <a:off x="6172200" y="1256954"/>
            <a:ext cx="5183188" cy="823913"/>
          </a:xfrm>
          <a:prstGeom prst="rect">
            <a:avLst/>
          </a:prstGeom>
        </p:spPr>
        <p:txBody>
          <a:bodyPr anchor="b"/>
          <a:lstStyle/>
          <a:p>
            <a:pPr marL="228600" indent="0">
              <a:buClrTx/>
              <a:buSzTx/>
              <a:buFontTx/>
              <a:buNone/>
              <a:defRPr b="1" sz="2400">
                <a:solidFill>
                  <a:srgbClr val="00BBBB"/>
                </a:solidFill>
                <a:latin typeface="Gill Sans"/>
                <a:ea typeface="Gill Sans"/>
                <a:cs typeface="Gill Sans"/>
                <a:sym typeface="Gill Sans"/>
              </a:defRPr>
            </a:pPr>
          </a:p>
        </p:txBody>
      </p:sp>
      <p:sp>
        <p:nvSpPr>
          <p:cNvPr id="771" name="Google Shape;694;p33"/>
          <p:cNvSpPr txBox="1"/>
          <p:nvPr>
            <p:ph type="body" sz="half" idx="23"/>
          </p:nvPr>
        </p:nvSpPr>
        <p:spPr>
          <a:xfrm>
            <a:off x="6172200" y="2203413"/>
            <a:ext cx="5183188" cy="3397632"/>
          </a:xfrm>
          <a:prstGeom prst="rect">
            <a:avLst/>
          </a:prstGeom>
        </p:spPr>
        <p:txBody>
          <a:bodyPr/>
          <a:lstStyle/>
          <a:p>
            <a:pPr indent="-355600">
              <a:buSzPts val="2000"/>
              <a:defRPr sz="2000"/>
            </a:pPr>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78" name="Slide Number"/>
          <p:cNvSpPr txBox="1"/>
          <p:nvPr>
            <p:ph type="sldNum" sz="quarter" idx="2"/>
          </p:nvPr>
        </p:nvSpPr>
        <p:spPr>
          <a:prstGeom prst="rect">
            <a:avLst/>
          </a:prstGeom>
        </p:spPr>
        <p:txBody>
          <a:bodyPr/>
          <a:lstStyle/>
          <a:p>
            <a:pPr/>
            <a:fld id="{86CB4B4D-7CA3-9044-876B-883B54F8677D}" type="slidenum"/>
          </a:p>
        </p:txBody>
      </p:sp>
      <p:sp>
        <p:nvSpPr>
          <p:cNvPr id="779" name="Title Text"/>
          <p:cNvSpPr txBox="1"/>
          <p:nvPr>
            <p:ph type="title"/>
          </p:nvPr>
        </p:nvSpPr>
        <p:spPr>
          <a:xfrm>
            <a:off x="839787" y="457200"/>
            <a:ext cx="3932239" cy="1600200"/>
          </a:xfrm>
          <a:prstGeom prst="rect">
            <a:avLst/>
          </a:prstGeom>
        </p:spPr>
        <p:txBody>
          <a:bodyPr anchor="b"/>
          <a:lstStyle>
            <a:lvl1pPr>
              <a:defRPr sz="3200"/>
            </a:lvl1pPr>
          </a:lstStyle>
          <a:p>
            <a:pPr/>
            <a:r>
              <a:t>Title Text</a:t>
            </a:r>
          </a:p>
        </p:txBody>
      </p:sp>
      <p:sp>
        <p:nvSpPr>
          <p:cNvPr id="780" name="Body Level One…"/>
          <p:cNvSpPr txBox="1"/>
          <p:nvPr>
            <p:ph type="body" sz="quarter" idx="1"/>
          </p:nvPr>
        </p:nvSpPr>
        <p:spPr>
          <a:xfrm>
            <a:off x="839787" y="2057400"/>
            <a:ext cx="3932239" cy="3811588"/>
          </a:xfrm>
          <a:prstGeom prst="rect">
            <a:avLst/>
          </a:prstGeom>
        </p:spPr>
        <p:txBody>
          <a:bodyPr/>
          <a:lstStyle>
            <a:lvl1pPr marL="228600" indent="0">
              <a:buClrTx/>
              <a:buSzTx/>
              <a:buFontTx/>
              <a:buNone/>
              <a:defRPr sz="1600">
                <a:solidFill>
                  <a:srgbClr val="00BBBB"/>
                </a:solidFill>
              </a:defRPr>
            </a:lvl1pPr>
            <a:lvl2pPr marL="228600" indent="457200">
              <a:buClrTx/>
              <a:buSzTx/>
              <a:buFontTx/>
              <a:buNone/>
              <a:defRPr sz="1600">
                <a:solidFill>
                  <a:srgbClr val="00BBBB"/>
                </a:solidFill>
              </a:defRPr>
            </a:lvl2pPr>
            <a:lvl3pPr marL="228600" indent="914400">
              <a:buClrTx/>
              <a:buSzTx/>
              <a:buFontTx/>
              <a:buNone/>
              <a:defRPr sz="1600">
                <a:solidFill>
                  <a:srgbClr val="00BBBB"/>
                </a:solidFill>
              </a:defRPr>
            </a:lvl3pPr>
            <a:lvl4pPr marL="228600" indent="1371600">
              <a:buClrTx/>
              <a:buSzTx/>
              <a:buFontTx/>
              <a:buNone/>
              <a:defRPr sz="1600">
                <a:solidFill>
                  <a:srgbClr val="00BBBB"/>
                </a:solidFill>
              </a:defRPr>
            </a:lvl4pPr>
            <a:lvl5pPr marL="228600" indent="1828800">
              <a:buClrTx/>
              <a:buSzTx/>
              <a:buFontTx/>
              <a:buNone/>
              <a:defRPr sz="1600">
                <a:solidFill>
                  <a:srgbClr val="00BBBB"/>
                </a:solidFill>
              </a:defRPr>
            </a:lvl5pPr>
          </a:lstStyle>
          <a:p>
            <a:pPr/>
            <a:r>
              <a:t>Body Level One</a:t>
            </a:r>
          </a:p>
          <a:p>
            <a:pPr lvl="1"/>
            <a:r>
              <a:t>Body Level Two</a:t>
            </a:r>
          </a:p>
          <a:p>
            <a:pPr lvl="2"/>
            <a:r>
              <a:t>Body Level Three</a:t>
            </a:r>
          </a:p>
          <a:p>
            <a:pPr lvl="3"/>
            <a:r>
              <a:t>Body Level Four</a:t>
            </a:r>
          </a:p>
          <a:p>
            <a:pPr lvl="4"/>
            <a:r>
              <a:t>Body Level Five</a:t>
            </a:r>
          </a:p>
        </p:txBody>
      </p:sp>
      <p:sp>
        <p:nvSpPr>
          <p:cNvPr id="781" name="Google Shape;702;p34"/>
          <p:cNvSpPr txBox="1"/>
          <p:nvPr>
            <p:ph type="body" sz="half" idx="21"/>
          </p:nvPr>
        </p:nvSpPr>
        <p:spPr>
          <a:xfrm>
            <a:off x="5183187" y="457201"/>
            <a:ext cx="6172201" cy="5403851"/>
          </a:xfrm>
          <a:prstGeom prst="rect">
            <a:avLst/>
          </a:prstGeom>
        </p:spPr>
        <p:txBody>
          <a:bodyPr/>
          <a:lstStyle/>
          <a:p>
            <a:pPr indent="-381000">
              <a:buSzPts val="2400"/>
              <a:defRPr sz="2400"/>
            </a:pPr>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788" name="Slide Number"/>
          <p:cNvSpPr txBox="1"/>
          <p:nvPr>
            <p:ph type="sldNum" sz="quarter" idx="2"/>
          </p:nvPr>
        </p:nvSpPr>
        <p:spPr>
          <a:prstGeom prst="rect">
            <a:avLst/>
          </a:prstGeom>
        </p:spPr>
        <p:txBody>
          <a:bodyPr/>
          <a:lstStyle/>
          <a:p>
            <a:pPr/>
            <a:fld id="{86CB4B4D-7CA3-9044-876B-883B54F8677D}" type="slidenum"/>
          </a:p>
        </p:txBody>
      </p:sp>
      <p:sp>
        <p:nvSpPr>
          <p:cNvPr id="789" name="Title Text"/>
          <p:cNvSpPr txBox="1"/>
          <p:nvPr>
            <p:ph type="title"/>
          </p:nvPr>
        </p:nvSpPr>
        <p:spPr>
          <a:xfrm>
            <a:off x="839787" y="457200"/>
            <a:ext cx="3932239" cy="1600200"/>
          </a:xfrm>
          <a:prstGeom prst="rect">
            <a:avLst/>
          </a:prstGeom>
        </p:spPr>
        <p:txBody>
          <a:bodyPr anchor="b"/>
          <a:lstStyle>
            <a:lvl1pPr>
              <a:defRPr sz="3200"/>
            </a:lvl1pPr>
          </a:lstStyle>
          <a:p>
            <a:pPr/>
            <a:r>
              <a:t>Title Text</a:t>
            </a:r>
          </a:p>
        </p:txBody>
      </p:sp>
      <p:sp>
        <p:nvSpPr>
          <p:cNvPr id="790" name="Body Level One…"/>
          <p:cNvSpPr txBox="1"/>
          <p:nvPr>
            <p:ph type="body" sz="quarter" idx="1"/>
          </p:nvPr>
        </p:nvSpPr>
        <p:spPr>
          <a:xfrm>
            <a:off x="839787" y="2057400"/>
            <a:ext cx="3932239" cy="3811588"/>
          </a:xfrm>
          <a:prstGeom prst="rect">
            <a:avLst/>
          </a:prstGeom>
        </p:spPr>
        <p:txBody>
          <a:bodyPr/>
          <a:lstStyle>
            <a:lvl1pPr marL="228600" indent="0">
              <a:buClrTx/>
              <a:buSzTx/>
              <a:buFontTx/>
              <a:buNone/>
              <a:defRPr sz="1600">
                <a:solidFill>
                  <a:srgbClr val="00BBBB"/>
                </a:solidFill>
              </a:defRPr>
            </a:lvl1pPr>
            <a:lvl2pPr marL="228600" indent="457200">
              <a:buClrTx/>
              <a:buSzTx/>
              <a:buFontTx/>
              <a:buNone/>
              <a:defRPr sz="1600">
                <a:solidFill>
                  <a:srgbClr val="00BBBB"/>
                </a:solidFill>
              </a:defRPr>
            </a:lvl2pPr>
            <a:lvl3pPr marL="228600" indent="914400">
              <a:buClrTx/>
              <a:buSzTx/>
              <a:buFontTx/>
              <a:buNone/>
              <a:defRPr sz="1600">
                <a:solidFill>
                  <a:srgbClr val="00BBBB"/>
                </a:solidFill>
              </a:defRPr>
            </a:lvl3pPr>
            <a:lvl4pPr marL="228600" indent="1371600">
              <a:buClrTx/>
              <a:buSzTx/>
              <a:buFontTx/>
              <a:buNone/>
              <a:defRPr sz="1600">
                <a:solidFill>
                  <a:srgbClr val="00BBBB"/>
                </a:solidFill>
              </a:defRPr>
            </a:lvl4pPr>
            <a:lvl5pPr marL="228600" indent="1828800">
              <a:buClrTx/>
              <a:buSzTx/>
              <a:buFontTx/>
              <a:buNone/>
              <a:defRPr sz="1600">
                <a:solidFill>
                  <a:srgbClr val="00BBBB"/>
                </a:solidFill>
              </a:defRPr>
            </a:lvl5pPr>
          </a:lstStyle>
          <a:p>
            <a:pPr/>
            <a:r>
              <a:t>Body Level One</a:t>
            </a:r>
          </a:p>
          <a:p>
            <a:pPr lvl="1"/>
            <a:r>
              <a:t>Body Level Two</a:t>
            </a:r>
          </a:p>
          <a:p>
            <a:pPr lvl="2"/>
            <a:r>
              <a:t>Body Level Three</a:t>
            </a:r>
          </a:p>
          <a:p>
            <a:pPr lvl="3"/>
            <a:r>
              <a:t>Body Level Four</a:t>
            </a:r>
          </a:p>
          <a:p>
            <a:pPr lvl="4"/>
            <a:r>
              <a:t>Body Level Five</a:t>
            </a:r>
          </a:p>
        </p:txBody>
      </p:sp>
      <p:sp>
        <p:nvSpPr>
          <p:cNvPr id="791" name="Google Shape;710;p35"/>
          <p:cNvSpPr/>
          <p:nvPr>
            <p:ph type="pic" sz="half" idx="21"/>
          </p:nvPr>
        </p:nvSpPr>
        <p:spPr>
          <a:xfrm>
            <a:off x="5183187" y="457201"/>
            <a:ext cx="6172201" cy="5403851"/>
          </a:xfrm>
          <a:prstGeom prst="rect">
            <a:avLst/>
          </a:prstGeom>
        </p:spPr>
        <p:txBody>
          <a:bodyPr lIns="91439" tIns="45719" rIns="91439" bIns="45719">
            <a:noAutofit/>
          </a:bodyPr>
          <a:lstStyle/>
          <a:p>
            <a:pPr/>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8" name="Title Text"/>
          <p:cNvSpPr txBox="1"/>
          <p:nvPr>
            <p:ph type="title"/>
          </p:nvPr>
        </p:nvSpPr>
        <p:spPr>
          <a:prstGeom prst="rect">
            <a:avLst/>
          </a:prstGeom>
        </p:spPr>
        <p:txBody>
          <a:bodyPr/>
          <a:lstStyle/>
          <a:p>
            <a:pPr/>
            <a:r>
              <a:t>Title Text</a:t>
            </a:r>
          </a:p>
        </p:txBody>
      </p:sp>
      <p:sp>
        <p:nvSpPr>
          <p:cNvPr id="799" name="Slide Number"/>
          <p:cNvSpPr txBox="1"/>
          <p:nvPr>
            <p:ph type="sldNum" sz="quarter" idx="2"/>
          </p:nvPr>
        </p:nvSpPr>
        <p:spPr>
          <a:prstGeom prst="rect">
            <a:avLst/>
          </a:prstGeom>
        </p:spPr>
        <p:txBody>
          <a:bodyPr/>
          <a:lstStyle/>
          <a:p>
            <a:pPr/>
            <a:fld id="{86CB4B4D-7CA3-9044-876B-883B54F8677D}" type="slidenum"/>
          </a:p>
        </p:txBody>
      </p:sp>
      <p:sp>
        <p:nvSpPr>
          <p:cNvPr id="800" name="Body Level One…"/>
          <p:cNvSpPr txBox="1"/>
          <p:nvPr>
            <p:ph type="body" sz="half" idx="1"/>
          </p:nvPr>
        </p:nvSpPr>
        <p:spPr>
          <a:xfrm>
            <a:off x="1470819" y="2355057"/>
            <a:ext cx="9250364" cy="2147887"/>
          </a:xfrm>
          <a:prstGeom prst="rect">
            <a:avLst/>
          </a:prstGeom>
        </p:spPr>
        <p:txBody>
          <a:bodyPr anchor="ctr"/>
          <a:lstStyle>
            <a:lvl1pPr marL="228600" indent="0" algn="ctr">
              <a:buClrTx/>
              <a:buSzTx/>
              <a:buFontTx/>
              <a:buNone/>
              <a:defRPr sz="6000">
                <a:solidFill>
                  <a:srgbClr val="00BBBB"/>
                </a:solidFill>
              </a:defRPr>
            </a:lvl1pPr>
            <a:lvl2pPr marL="1428750" indent="-857250" algn="ctr">
              <a:buClrTx/>
              <a:buSzPts val="6000"/>
              <a:buFontTx/>
              <a:defRPr sz="6000">
                <a:solidFill>
                  <a:srgbClr val="00BBBB"/>
                </a:solidFill>
              </a:defRPr>
            </a:lvl2pPr>
            <a:lvl3pPr marL="2057400" indent="-1028700" algn="ctr">
              <a:buClrTx/>
              <a:buSzPts val="6000"/>
              <a:buFontTx/>
              <a:defRPr sz="6000">
                <a:solidFill>
                  <a:srgbClr val="00BBBB"/>
                </a:solidFill>
              </a:defRPr>
            </a:lvl3pPr>
            <a:lvl4pPr marL="2628900" indent="-1143000" algn="ctr">
              <a:buClrTx/>
              <a:buSzPts val="6000"/>
              <a:buFontTx/>
              <a:defRPr sz="6000">
                <a:solidFill>
                  <a:srgbClr val="00BBBB"/>
                </a:solidFill>
              </a:defRPr>
            </a:lvl4pPr>
            <a:lvl5pPr marL="3086100" indent="-1143000" algn="ctr">
              <a:buClrTx/>
              <a:buSzPts val="6000"/>
              <a:buFontTx/>
              <a:defRPr sz="6000">
                <a:solidFill>
                  <a:srgbClr val="00BBBB"/>
                </a:solidFill>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Title Only">
    <p:spTree>
      <p:nvGrpSpPr>
        <p:cNvPr id="1" name=""/>
        <p:cNvGrpSpPr/>
        <p:nvPr/>
      </p:nvGrpSpPr>
      <p:grpSpPr>
        <a:xfrm>
          <a:off x="0" y="0"/>
          <a:ext cx="0" cy="0"/>
          <a:chOff x="0" y="0"/>
          <a:chExt cx="0" cy="0"/>
        </a:xfrm>
      </p:grpSpPr>
      <p:sp>
        <p:nvSpPr>
          <p:cNvPr id="807" name="Title Text"/>
          <p:cNvSpPr txBox="1"/>
          <p:nvPr>
            <p:ph type="title"/>
          </p:nvPr>
        </p:nvSpPr>
        <p:spPr>
          <a:prstGeom prst="rect">
            <a:avLst/>
          </a:prstGeom>
        </p:spPr>
        <p:txBody>
          <a:bodyPr/>
          <a:lstStyle/>
          <a:p>
            <a:pPr/>
            <a:r>
              <a:t>Title Text</a:t>
            </a:r>
          </a:p>
        </p:txBody>
      </p:sp>
      <p:sp>
        <p:nvSpPr>
          <p:cNvPr id="8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81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hree Content Layout">
    <p:spTree>
      <p:nvGrpSpPr>
        <p:cNvPr id="1" name=""/>
        <p:cNvGrpSpPr/>
        <p:nvPr/>
      </p:nvGrpSpPr>
      <p:grpSpPr>
        <a:xfrm>
          <a:off x="0" y="0"/>
          <a:ext cx="0" cy="0"/>
          <a:chOff x="0" y="0"/>
          <a:chExt cx="0" cy="0"/>
        </a:xfrm>
      </p:grpSpPr>
      <p:sp>
        <p:nvSpPr>
          <p:cNvPr id="79" name="Slide Number"/>
          <p:cNvSpPr txBox="1"/>
          <p:nvPr>
            <p:ph type="sldNum" sz="quarter" idx="2"/>
          </p:nvPr>
        </p:nvSpPr>
        <p:spPr>
          <a:prstGeom prst="rect">
            <a:avLst/>
          </a:prstGeom>
        </p:spPr>
        <p:txBody>
          <a:bodyPr/>
          <a:lstStyle/>
          <a:p>
            <a:pPr/>
            <a:fld id="{86CB4B4D-7CA3-9044-876B-883B54F8677D}" type="slidenum"/>
          </a:p>
        </p:txBody>
      </p:sp>
      <p:sp>
        <p:nvSpPr>
          <p:cNvPr id="80" name="Title Text"/>
          <p:cNvSpPr txBox="1"/>
          <p:nvPr>
            <p:ph type="title"/>
          </p:nvPr>
        </p:nvSpPr>
        <p:spPr>
          <a:xfrm>
            <a:off x="5104262" y="707529"/>
            <a:ext cx="6310888" cy="569087"/>
          </a:xfrm>
          <a:prstGeom prst="rect">
            <a:avLst/>
          </a:prstGeom>
        </p:spPr>
        <p:txBody>
          <a:bodyPr lIns="0" tIns="0" rIns="0" bIns="0" anchor="b"/>
          <a:lstStyle>
            <a:lvl1pPr algn="r"/>
          </a:lstStyle>
          <a:p>
            <a:pPr/>
            <a:r>
              <a:t>Title Text</a:t>
            </a:r>
          </a:p>
        </p:txBody>
      </p:sp>
      <p:sp>
        <p:nvSpPr>
          <p:cNvPr id="81" name="Body Level One…"/>
          <p:cNvSpPr txBox="1"/>
          <p:nvPr>
            <p:ph type="body" sz="quarter" idx="1"/>
          </p:nvPr>
        </p:nvSpPr>
        <p:spPr>
          <a:xfrm>
            <a:off x="5104262" y="1625820"/>
            <a:ext cx="6289863" cy="569086"/>
          </a:xfrm>
          <a:prstGeom prst="rect">
            <a:avLst/>
          </a:prstGeom>
        </p:spPr>
        <p:txBody>
          <a:bodyPr lIns="0" tIns="0" rIns="0" bIns="0"/>
          <a:lstStyle>
            <a:lvl1pPr marL="228600" indent="0" algn="r">
              <a:lnSpc>
                <a:spcPct val="100000"/>
              </a:lnSpc>
              <a:buClrTx/>
              <a:buSzTx/>
              <a:buFontTx/>
              <a:buNone/>
              <a:defRPr b="1" sz="1800">
                <a:solidFill>
                  <a:srgbClr val="00BBBB"/>
                </a:solidFill>
              </a:defRPr>
            </a:lvl1pPr>
            <a:lvl2pPr marL="228600" indent="457200" algn="r">
              <a:lnSpc>
                <a:spcPct val="100000"/>
              </a:lnSpc>
              <a:buClrTx/>
              <a:buSzTx/>
              <a:buFontTx/>
              <a:buNone/>
              <a:defRPr b="1" sz="1800">
                <a:solidFill>
                  <a:srgbClr val="00BBBB"/>
                </a:solidFill>
              </a:defRPr>
            </a:lvl2pPr>
            <a:lvl3pPr marL="228600" indent="914400" algn="r">
              <a:lnSpc>
                <a:spcPct val="100000"/>
              </a:lnSpc>
              <a:buClrTx/>
              <a:buSzTx/>
              <a:buFontTx/>
              <a:buNone/>
              <a:defRPr b="1" sz="1800">
                <a:solidFill>
                  <a:srgbClr val="00BBBB"/>
                </a:solidFill>
              </a:defRPr>
            </a:lvl3pPr>
            <a:lvl4pPr marL="228600" indent="1371600" algn="r">
              <a:lnSpc>
                <a:spcPct val="100000"/>
              </a:lnSpc>
              <a:buClrTx/>
              <a:buSzTx/>
              <a:buFontTx/>
              <a:buNone/>
              <a:defRPr b="1" sz="1800">
                <a:solidFill>
                  <a:srgbClr val="00BBBB"/>
                </a:solidFill>
              </a:defRPr>
            </a:lvl4pPr>
            <a:lvl5pPr marL="228600" indent="1828800" algn="r">
              <a:lnSpc>
                <a:spcPct val="100000"/>
              </a:lnSpc>
              <a:buClrTx/>
              <a:buSzTx/>
              <a:buFontTx/>
              <a:buNone/>
              <a:defRPr b="1" sz="1800">
                <a:solidFill>
                  <a:srgbClr val="00BBBB"/>
                </a:solidFill>
              </a:defRPr>
            </a:lvl5pPr>
          </a:lstStyle>
          <a:p>
            <a:pPr/>
            <a:r>
              <a:t>Body Level One</a:t>
            </a:r>
          </a:p>
          <a:p>
            <a:pPr lvl="1"/>
            <a:r>
              <a:t>Body Level Two</a:t>
            </a:r>
          </a:p>
          <a:p>
            <a:pPr lvl="2"/>
            <a:r>
              <a:t>Body Level Three</a:t>
            </a:r>
          </a:p>
          <a:p>
            <a:pPr lvl="3"/>
            <a:r>
              <a:t>Body Level Four</a:t>
            </a:r>
          </a:p>
          <a:p>
            <a:pPr lvl="4"/>
            <a:r>
              <a:t>Body Level Five</a:t>
            </a:r>
          </a:p>
        </p:txBody>
      </p:sp>
      <p:sp>
        <p:nvSpPr>
          <p:cNvPr id="82" name="Google Shape;78;p5"/>
          <p:cNvSpPr/>
          <p:nvPr>
            <p:ph type="pic" sz="quarter" idx="21"/>
          </p:nvPr>
        </p:nvSpPr>
        <p:spPr>
          <a:xfrm>
            <a:off x="831850" y="859664"/>
            <a:ext cx="1078992" cy="548641"/>
          </a:xfrm>
          <a:prstGeom prst="rect">
            <a:avLst/>
          </a:prstGeom>
        </p:spPr>
        <p:txBody>
          <a:bodyPr lIns="91439" tIns="45719" rIns="91439" bIns="45719">
            <a:noAutofit/>
          </a:bodyPr>
          <a:lstStyle/>
          <a:p>
            <a:pPr/>
          </a:p>
        </p:txBody>
      </p:sp>
      <p:grpSp>
        <p:nvGrpSpPr>
          <p:cNvPr id="85" name="Google Shape;79;p5"/>
          <p:cNvGrpSpPr/>
          <p:nvPr/>
        </p:nvGrpSpPr>
        <p:grpSpPr>
          <a:xfrm>
            <a:off x="7179280" y="1375202"/>
            <a:ext cx="5012721" cy="100801"/>
            <a:chOff x="0" y="0"/>
            <a:chExt cx="5012719" cy="100800"/>
          </a:xfrm>
        </p:grpSpPr>
        <p:sp>
          <p:nvSpPr>
            <p:cNvPr id="83" name="Google Shape;80;p5"/>
            <p:cNvSpPr/>
            <p:nvPr/>
          </p:nvSpPr>
          <p:spPr>
            <a:xfrm flipH="1" flipV="1">
              <a:off x="80719" y="50400"/>
              <a:ext cx="4932001" cy="1"/>
            </a:xfrm>
            <a:prstGeom prst="line">
              <a:avLst/>
            </a:prstGeom>
            <a:noFill/>
            <a:ln w="9525" cap="flat">
              <a:solidFill>
                <a:srgbClr val="7F7F7F"/>
              </a:solidFill>
              <a:prstDash val="solid"/>
              <a:miter lim="800000"/>
            </a:ln>
            <a:effectLst/>
          </p:spPr>
          <p:txBody>
            <a:bodyPr wrap="square" lIns="45719" tIns="45719" rIns="45719" bIns="45719" numCol="1" anchor="t">
              <a:noAutofit/>
            </a:bodyPr>
            <a:lstStyle/>
            <a:p>
              <a:pPr/>
            </a:p>
          </p:txBody>
        </p:sp>
        <p:sp>
          <p:nvSpPr>
            <p:cNvPr id="84" name="Google Shape;81;p5"/>
            <p:cNvSpPr/>
            <p:nvPr/>
          </p:nvSpPr>
          <p:spPr>
            <a:xfrm flipH="1">
              <a:off x="0" y="0"/>
              <a:ext cx="105267" cy="100801"/>
            </a:xfrm>
            <a:prstGeom prst="ellipse">
              <a:avLst/>
            </a:prstGeom>
            <a:solidFill>
              <a:srgbClr val="7F7F7F"/>
            </a:solidFill>
            <a:ln w="12700" cap="flat">
              <a:noFill/>
              <a:miter lim="400000"/>
            </a:ln>
            <a:effectLst/>
          </p:spPr>
          <p:txBody>
            <a:bodyPr wrap="square" lIns="45719" tIns="45719" rIns="45719" bIns="45719" numCol="1" anchor="ctr">
              <a:noAutofit/>
            </a:bodyPr>
            <a:lstStyle/>
            <a:p>
              <a:pPr algn="ctr">
                <a:defRPr sz="1800">
                  <a:solidFill>
                    <a:srgbClr val="000000"/>
                  </a:solidFill>
                  <a:latin typeface="Quattrocento Sans"/>
                  <a:ea typeface="Quattrocento Sans"/>
                  <a:cs typeface="Quattrocento Sans"/>
                  <a:sym typeface="Quattrocento Sans"/>
                </a:defRPr>
              </a:pPr>
            </a:p>
          </p:txBody>
        </p:sp>
      </p:grpSp>
      <p:sp>
        <p:nvSpPr>
          <p:cNvPr id="86" name="Google Shape;82;p5"/>
          <p:cNvSpPr txBox="1"/>
          <p:nvPr>
            <p:ph type="body" sz="quarter" idx="22"/>
          </p:nvPr>
        </p:nvSpPr>
        <p:spPr>
          <a:xfrm>
            <a:off x="1226927" y="4271295"/>
            <a:ext cx="2944369" cy="1419823"/>
          </a:xfrm>
          <a:prstGeom prst="rect">
            <a:avLst/>
          </a:prstGeom>
        </p:spPr>
        <p:txBody>
          <a:bodyPr lIns="0" tIns="0" rIns="0" bIns="0"/>
          <a:lstStyle/>
          <a:p>
            <a:pPr marL="228600" indent="0">
              <a:lnSpc>
                <a:spcPct val="100000"/>
              </a:lnSpc>
              <a:spcBef>
                <a:spcPts val="600"/>
              </a:spcBef>
              <a:buClrTx/>
              <a:buSzTx/>
              <a:buFontTx/>
              <a:buNone/>
              <a:defRPr sz="1400">
                <a:solidFill>
                  <a:srgbClr val="999999"/>
                </a:solidFill>
              </a:defRPr>
            </a:pPr>
          </a:p>
        </p:txBody>
      </p:sp>
      <p:sp>
        <p:nvSpPr>
          <p:cNvPr id="87" name="Google Shape;83;p5"/>
          <p:cNvSpPr/>
          <p:nvPr/>
        </p:nvSpPr>
        <p:spPr>
          <a:xfrm>
            <a:off x="11580000" y="6020920"/>
            <a:ext cx="612001" cy="1"/>
          </a:xfrm>
          <a:prstGeom prst="line">
            <a:avLst/>
          </a:prstGeom>
          <a:ln>
            <a:solidFill>
              <a:srgbClr val="7F7F7F"/>
            </a:solidFill>
            <a:miter/>
          </a:ln>
        </p:spPr>
        <p:txBody>
          <a:bodyPr lIns="45719" rIns="45719"/>
          <a:lstStyle/>
          <a:p>
            <a:pPr/>
          </a:p>
        </p:txBody>
      </p:sp>
      <p:sp>
        <p:nvSpPr>
          <p:cNvPr id="88" name="Google Shape;84;p5"/>
          <p:cNvSpPr/>
          <p:nvPr/>
        </p:nvSpPr>
        <p:spPr>
          <a:xfrm>
            <a:off x="11466562" y="5966055"/>
            <a:ext cx="109729" cy="109729"/>
          </a:xfrm>
          <a:prstGeom prst="ellipse">
            <a:avLst/>
          </a:prstGeom>
          <a:ln>
            <a:solidFill>
              <a:srgbClr val="7F7F7F"/>
            </a:solidFill>
            <a:miter/>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89" name="Google Shape;85;p5"/>
          <p:cNvSpPr/>
          <p:nvPr/>
        </p:nvSpPr>
        <p:spPr>
          <a:xfrm flipV="1">
            <a:off x="-1" y="6020920"/>
            <a:ext cx="803277" cy="469"/>
          </a:xfrm>
          <a:prstGeom prst="line">
            <a:avLst/>
          </a:prstGeom>
          <a:ln>
            <a:solidFill>
              <a:srgbClr val="7F7F7F"/>
            </a:solidFill>
            <a:miter/>
          </a:ln>
        </p:spPr>
        <p:txBody>
          <a:bodyPr lIns="45719" rIns="45719"/>
          <a:lstStyle/>
          <a:p>
            <a:pPr/>
          </a:p>
        </p:txBody>
      </p:sp>
      <p:sp>
        <p:nvSpPr>
          <p:cNvPr id="90" name="Google Shape;86;p5"/>
          <p:cNvSpPr/>
          <p:nvPr/>
        </p:nvSpPr>
        <p:spPr>
          <a:xfrm>
            <a:off x="809309" y="5879655"/>
            <a:ext cx="283465" cy="283465"/>
          </a:xfrm>
          <a:prstGeom prst="ellipse">
            <a:avLst/>
          </a:prstGeom>
          <a:ln>
            <a:solidFill>
              <a:srgbClr val="7F7F7F"/>
            </a:solidFill>
            <a:miter/>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91" name="Google Shape;87;p5"/>
          <p:cNvSpPr txBox="1"/>
          <p:nvPr>
            <p:ph type="body" sz="quarter" idx="23"/>
          </p:nvPr>
        </p:nvSpPr>
        <p:spPr>
          <a:xfrm>
            <a:off x="1226927" y="3858609"/>
            <a:ext cx="2944369" cy="328344"/>
          </a:xfrm>
          <a:prstGeom prst="rect">
            <a:avLst/>
          </a:prstGeom>
        </p:spPr>
        <p:txBody>
          <a:bodyPr lIns="0" tIns="0" rIns="0" bIns="0" anchor="b"/>
          <a:lstStyle/>
          <a:p>
            <a:pPr marL="228600" indent="0">
              <a:spcBef>
                <a:spcPts val="600"/>
              </a:spcBef>
              <a:buClrTx/>
              <a:buSzTx/>
              <a:buFontTx/>
              <a:buNone/>
              <a:defRPr b="1" sz="2000">
                <a:latin typeface="Gill Sans"/>
                <a:ea typeface="Gill Sans"/>
                <a:cs typeface="Gill Sans"/>
                <a:sym typeface="Gill Sans"/>
              </a:defRPr>
            </a:pPr>
          </a:p>
        </p:txBody>
      </p:sp>
      <p:sp>
        <p:nvSpPr>
          <p:cNvPr id="92" name="Google Shape;88;p5"/>
          <p:cNvSpPr/>
          <p:nvPr>
            <p:ph type="body" sz="quarter" idx="24"/>
          </p:nvPr>
        </p:nvSpPr>
        <p:spPr>
          <a:xfrm>
            <a:off x="1370212" y="2903802"/>
            <a:ext cx="691839" cy="691839"/>
          </a:xfrm>
          <a:prstGeom prst="rect">
            <a:avLst/>
          </a:prstGeom>
          <a:ln w="9525">
            <a:solidFill>
              <a:srgbClr val="00BBBB"/>
            </a:solidFill>
            <a:round/>
          </a:ln>
        </p:spPr>
        <p:txBody>
          <a:bodyPr lIns="0" tIns="0" rIns="0" bIns="0" anchor="ctr"/>
          <a:lstStyle/>
          <a:p>
            <a:pPr marL="228600" indent="0" algn="ctr">
              <a:buClrTx/>
              <a:buSzTx/>
              <a:buFontTx/>
              <a:buNone/>
              <a:defRPr b="1" sz="7000">
                <a:solidFill>
                  <a:srgbClr val="00BBBB"/>
                </a:solidFill>
                <a:latin typeface="Gill Sans"/>
                <a:ea typeface="Gill Sans"/>
                <a:cs typeface="Gill Sans"/>
                <a:sym typeface="Gill Sans"/>
              </a:defRPr>
            </a:pPr>
          </a:p>
        </p:txBody>
      </p:sp>
      <p:sp>
        <p:nvSpPr>
          <p:cNvPr id="93" name="Google Shape;89;p5"/>
          <p:cNvSpPr txBox="1"/>
          <p:nvPr>
            <p:ph type="body" sz="quarter" idx="25"/>
          </p:nvPr>
        </p:nvSpPr>
        <p:spPr>
          <a:xfrm>
            <a:off x="4871313" y="4271295"/>
            <a:ext cx="2944369" cy="1419823"/>
          </a:xfrm>
          <a:prstGeom prst="rect">
            <a:avLst/>
          </a:prstGeom>
        </p:spPr>
        <p:txBody>
          <a:bodyPr lIns="0" tIns="0" rIns="0" bIns="0"/>
          <a:lstStyle/>
          <a:p>
            <a:pPr marL="228600" indent="0">
              <a:lnSpc>
                <a:spcPct val="100000"/>
              </a:lnSpc>
              <a:spcBef>
                <a:spcPts val="600"/>
              </a:spcBef>
              <a:buClrTx/>
              <a:buSzTx/>
              <a:buFontTx/>
              <a:buNone/>
              <a:defRPr sz="1400">
                <a:solidFill>
                  <a:srgbClr val="999999"/>
                </a:solidFill>
              </a:defRPr>
            </a:pPr>
          </a:p>
        </p:txBody>
      </p:sp>
      <p:sp>
        <p:nvSpPr>
          <p:cNvPr id="94" name="Google Shape;90;p5"/>
          <p:cNvSpPr/>
          <p:nvPr>
            <p:ph type="body" sz="quarter" idx="26"/>
          </p:nvPr>
        </p:nvSpPr>
        <p:spPr>
          <a:xfrm>
            <a:off x="5014598" y="2903802"/>
            <a:ext cx="691839" cy="691839"/>
          </a:xfrm>
          <a:prstGeom prst="rect">
            <a:avLst/>
          </a:prstGeom>
          <a:ln w="9525">
            <a:solidFill>
              <a:srgbClr val="00BBBB"/>
            </a:solidFill>
            <a:round/>
          </a:ln>
        </p:spPr>
        <p:txBody>
          <a:bodyPr lIns="0" tIns="0" rIns="0" bIns="0" anchor="ctr"/>
          <a:lstStyle/>
          <a:p>
            <a:pPr marL="228600" indent="0" algn="ctr">
              <a:buClrTx/>
              <a:buSzTx/>
              <a:buFontTx/>
              <a:buNone/>
              <a:defRPr b="1" sz="7000">
                <a:solidFill>
                  <a:srgbClr val="00BBBB"/>
                </a:solidFill>
                <a:latin typeface="Gill Sans"/>
                <a:ea typeface="Gill Sans"/>
                <a:cs typeface="Gill Sans"/>
                <a:sym typeface="Gill Sans"/>
              </a:defRPr>
            </a:pPr>
          </a:p>
        </p:txBody>
      </p:sp>
      <p:sp>
        <p:nvSpPr>
          <p:cNvPr id="95" name="Google Shape;91;p5"/>
          <p:cNvSpPr txBox="1"/>
          <p:nvPr>
            <p:ph type="body" sz="quarter" idx="27"/>
          </p:nvPr>
        </p:nvSpPr>
        <p:spPr>
          <a:xfrm>
            <a:off x="4871313" y="3858609"/>
            <a:ext cx="2944369" cy="328344"/>
          </a:xfrm>
          <a:prstGeom prst="rect">
            <a:avLst/>
          </a:prstGeom>
        </p:spPr>
        <p:txBody>
          <a:bodyPr lIns="0" tIns="0" rIns="0" bIns="0" anchor="b"/>
          <a:lstStyle/>
          <a:p>
            <a:pPr marL="228600" indent="0">
              <a:spcBef>
                <a:spcPts val="600"/>
              </a:spcBef>
              <a:buClrTx/>
              <a:buSzTx/>
              <a:buFontTx/>
              <a:buNone/>
              <a:defRPr b="1" sz="2000">
                <a:latin typeface="Gill Sans"/>
                <a:ea typeface="Gill Sans"/>
                <a:cs typeface="Gill Sans"/>
                <a:sym typeface="Gill Sans"/>
              </a:defRPr>
            </a:pPr>
          </a:p>
        </p:txBody>
      </p:sp>
      <p:sp>
        <p:nvSpPr>
          <p:cNvPr id="96" name="Google Shape;92;p5"/>
          <p:cNvSpPr txBox="1"/>
          <p:nvPr>
            <p:ph type="body" sz="quarter" idx="28"/>
          </p:nvPr>
        </p:nvSpPr>
        <p:spPr>
          <a:xfrm>
            <a:off x="8515701" y="4271295"/>
            <a:ext cx="2944369" cy="1419823"/>
          </a:xfrm>
          <a:prstGeom prst="rect">
            <a:avLst/>
          </a:prstGeom>
        </p:spPr>
        <p:txBody>
          <a:bodyPr lIns="0" tIns="0" rIns="0" bIns="0"/>
          <a:lstStyle/>
          <a:p>
            <a:pPr marL="228600" indent="0">
              <a:lnSpc>
                <a:spcPct val="100000"/>
              </a:lnSpc>
              <a:spcBef>
                <a:spcPts val="600"/>
              </a:spcBef>
              <a:buClrTx/>
              <a:buSzTx/>
              <a:buFontTx/>
              <a:buNone/>
              <a:defRPr sz="1400">
                <a:solidFill>
                  <a:srgbClr val="999999"/>
                </a:solidFill>
              </a:defRPr>
            </a:pPr>
          </a:p>
        </p:txBody>
      </p:sp>
      <p:sp>
        <p:nvSpPr>
          <p:cNvPr id="97" name="Google Shape;93;p5"/>
          <p:cNvSpPr/>
          <p:nvPr>
            <p:ph type="body" sz="quarter" idx="29"/>
          </p:nvPr>
        </p:nvSpPr>
        <p:spPr>
          <a:xfrm>
            <a:off x="8658986" y="2903802"/>
            <a:ext cx="691839" cy="691839"/>
          </a:xfrm>
          <a:prstGeom prst="rect">
            <a:avLst/>
          </a:prstGeom>
          <a:ln w="9525">
            <a:solidFill>
              <a:srgbClr val="00BBBB"/>
            </a:solidFill>
            <a:round/>
          </a:ln>
        </p:spPr>
        <p:txBody>
          <a:bodyPr lIns="0" tIns="0" rIns="0" bIns="0" anchor="ctr"/>
          <a:lstStyle/>
          <a:p>
            <a:pPr marL="228600" indent="0" algn="ctr">
              <a:buClrTx/>
              <a:buSzTx/>
              <a:buFontTx/>
              <a:buNone/>
              <a:defRPr b="1" sz="7000">
                <a:solidFill>
                  <a:srgbClr val="00BBBB"/>
                </a:solidFill>
                <a:latin typeface="Gill Sans"/>
                <a:ea typeface="Gill Sans"/>
                <a:cs typeface="Gill Sans"/>
                <a:sym typeface="Gill Sans"/>
              </a:defRPr>
            </a:pPr>
          </a:p>
        </p:txBody>
      </p:sp>
      <p:sp>
        <p:nvSpPr>
          <p:cNvPr id="98" name="Google Shape;94;p5"/>
          <p:cNvSpPr txBox="1"/>
          <p:nvPr>
            <p:ph type="body" sz="quarter" idx="30"/>
          </p:nvPr>
        </p:nvSpPr>
        <p:spPr>
          <a:xfrm>
            <a:off x="8515701" y="3858609"/>
            <a:ext cx="2944369" cy="328344"/>
          </a:xfrm>
          <a:prstGeom prst="rect">
            <a:avLst/>
          </a:prstGeom>
        </p:spPr>
        <p:txBody>
          <a:bodyPr lIns="0" tIns="0" rIns="0" bIns="0" anchor="b"/>
          <a:lstStyle/>
          <a:p>
            <a:pPr marL="228600" indent="0">
              <a:spcBef>
                <a:spcPts val="600"/>
              </a:spcBef>
              <a:buClrTx/>
              <a:buSzTx/>
              <a:buFontTx/>
              <a:buNone/>
              <a:defRPr b="1" sz="2000">
                <a:latin typeface="Gill Sans"/>
                <a:ea typeface="Gill Sans"/>
                <a:cs typeface="Gill Sans"/>
                <a:sym typeface="Gill Sans"/>
              </a:defRPr>
            </a:pPr>
          </a:p>
        </p:txBody>
      </p:sp>
      <p:sp>
        <p:nvSpPr>
          <p:cNvPr id="99" name="Google Shape;95;p5"/>
          <p:cNvSpPr/>
          <p:nvPr/>
        </p:nvSpPr>
        <p:spPr>
          <a:xfrm>
            <a:off x="2205334" y="3256107"/>
            <a:ext cx="2664001" cy="1"/>
          </a:xfrm>
          <a:prstGeom prst="line">
            <a:avLst/>
          </a:prstGeom>
          <a:ln>
            <a:solidFill>
              <a:srgbClr val="00BBBB"/>
            </a:solidFill>
            <a:miter/>
          </a:ln>
        </p:spPr>
        <p:txBody>
          <a:bodyPr lIns="45719" rIns="45719"/>
          <a:lstStyle/>
          <a:p>
            <a:pPr/>
          </a:p>
        </p:txBody>
      </p:sp>
      <p:sp>
        <p:nvSpPr>
          <p:cNvPr id="100" name="Google Shape;96;p5"/>
          <p:cNvSpPr/>
          <p:nvPr/>
        </p:nvSpPr>
        <p:spPr>
          <a:xfrm>
            <a:off x="5849839" y="3255784"/>
            <a:ext cx="2664001" cy="1"/>
          </a:xfrm>
          <a:prstGeom prst="line">
            <a:avLst/>
          </a:prstGeom>
          <a:ln>
            <a:solidFill>
              <a:srgbClr val="00BBBB"/>
            </a:solidFill>
            <a:miter/>
          </a:ln>
        </p:spPr>
        <p:txBody>
          <a:bodyPr lIns="45719" rIns="45719"/>
          <a:lstStyle/>
          <a:p>
            <a:pPr/>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Image and Content Layout">
    <p:spTree>
      <p:nvGrpSpPr>
        <p:cNvPr id="1" name=""/>
        <p:cNvGrpSpPr/>
        <p:nvPr/>
      </p:nvGrpSpPr>
      <p:grpSpPr>
        <a:xfrm>
          <a:off x="0" y="0"/>
          <a:ext cx="0" cy="0"/>
          <a:chOff x="0" y="0"/>
          <a:chExt cx="0" cy="0"/>
        </a:xfrm>
      </p:grpSpPr>
      <p:sp>
        <p:nvSpPr>
          <p:cNvPr id="107" name="Slide Number"/>
          <p:cNvSpPr txBox="1"/>
          <p:nvPr>
            <p:ph type="sldNum" sz="quarter" idx="2"/>
          </p:nvPr>
        </p:nvSpPr>
        <p:spPr>
          <a:prstGeom prst="rect">
            <a:avLst/>
          </a:prstGeom>
        </p:spPr>
        <p:txBody>
          <a:bodyPr/>
          <a:lstStyle/>
          <a:p>
            <a:pPr/>
            <a:fld id="{86CB4B4D-7CA3-9044-876B-883B54F8677D}" type="slidenum"/>
          </a:p>
        </p:txBody>
      </p:sp>
      <p:sp>
        <p:nvSpPr>
          <p:cNvPr id="108" name="Title Text"/>
          <p:cNvSpPr txBox="1"/>
          <p:nvPr>
            <p:ph type="title"/>
          </p:nvPr>
        </p:nvSpPr>
        <p:spPr>
          <a:xfrm>
            <a:off x="6894590" y="1090117"/>
            <a:ext cx="4494134" cy="804339"/>
          </a:xfrm>
          <a:prstGeom prst="rect">
            <a:avLst/>
          </a:prstGeom>
        </p:spPr>
        <p:txBody>
          <a:bodyPr lIns="0" tIns="0" rIns="0" bIns="0" anchor="b"/>
          <a:lstStyle/>
          <a:p>
            <a:pPr/>
            <a:r>
              <a:t>Title Text</a:t>
            </a:r>
          </a:p>
        </p:txBody>
      </p:sp>
      <p:sp>
        <p:nvSpPr>
          <p:cNvPr id="109" name="Body Level One…"/>
          <p:cNvSpPr txBox="1"/>
          <p:nvPr>
            <p:ph type="body" sz="quarter" idx="1"/>
          </p:nvPr>
        </p:nvSpPr>
        <p:spPr>
          <a:xfrm>
            <a:off x="6894590" y="2243662"/>
            <a:ext cx="4473109" cy="569086"/>
          </a:xfrm>
          <a:prstGeom prst="rect">
            <a:avLst/>
          </a:prstGeom>
        </p:spPr>
        <p:txBody>
          <a:bodyPr lIns="0" tIns="0" rIns="0" bIns="0"/>
          <a:lstStyle>
            <a:lvl1pPr marL="228600" indent="0">
              <a:lnSpc>
                <a:spcPct val="100000"/>
              </a:lnSpc>
              <a:buClrTx/>
              <a:buSzTx/>
              <a:buFontTx/>
              <a:buNone/>
              <a:defRPr b="1" sz="1800">
                <a:solidFill>
                  <a:srgbClr val="00BBBB"/>
                </a:solidFill>
              </a:defRPr>
            </a:lvl1pPr>
            <a:lvl2pPr marL="228600" indent="457200">
              <a:lnSpc>
                <a:spcPct val="100000"/>
              </a:lnSpc>
              <a:buClrTx/>
              <a:buSzTx/>
              <a:buFontTx/>
              <a:buNone/>
              <a:defRPr b="1" sz="1800">
                <a:solidFill>
                  <a:srgbClr val="00BBBB"/>
                </a:solidFill>
              </a:defRPr>
            </a:lvl2pPr>
            <a:lvl3pPr marL="228600" indent="914400">
              <a:lnSpc>
                <a:spcPct val="100000"/>
              </a:lnSpc>
              <a:buClrTx/>
              <a:buSzTx/>
              <a:buFontTx/>
              <a:buNone/>
              <a:defRPr b="1" sz="1800">
                <a:solidFill>
                  <a:srgbClr val="00BBBB"/>
                </a:solidFill>
              </a:defRPr>
            </a:lvl3pPr>
            <a:lvl4pPr marL="228600" indent="1371600">
              <a:lnSpc>
                <a:spcPct val="100000"/>
              </a:lnSpc>
              <a:buClrTx/>
              <a:buSzTx/>
              <a:buFontTx/>
              <a:buNone/>
              <a:defRPr b="1" sz="1800">
                <a:solidFill>
                  <a:srgbClr val="00BBBB"/>
                </a:solidFill>
              </a:defRPr>
            </a:lvl4pPr>
            <a:lvl5pPr marL="228600" indent="1828800">
              <a:lnSpc>
                <a:spcPct val="100000"/>
              </a:lnSpc>
              <a:buClrTx/>
              <a:buSzTx/>
              <a:buFontTx/>
              <a:buNone/>
              <a:defRPr b="1" sz="1800">
                <a:solidFill>
                  <a:srgbClr val="00BBBB"/>
                </a:solidFill>
              </a:defRPr>
            </a:lvl5pPr>
          </a:lstStyle>
          <a:p>
            <a:pPr/>
            <a:r>
              <a:t>Body Level One</a:t>
            </a:r>
          </a:p>
          <a:p>
            <a:pPr lvl="1"/>
            <a:r>
              <a:t>Body Level Two</a:t>
            </a:r>
          </a:p>
          <a:p>
            <a:pPr lvl="2"/>
            <a:r>
              <a:t>Body Level Three</a:t>
            </a:r>
          </a:p>
          <a:p>
            <a:pPr lvl="3"/>
            <a:r>
              <a:t>Body Level Four</a:t>
            </a:r>
          </a:p>
          <a:p>
            <a:pPr lvl="4"/>
            <a:r>
              <a:t>Body Level Five</a:t>
            </a:r>
          </a:p>
        </p:txBody>
      </p:sp>
      <p:sp>
        <p:nvSpPr>
          <p:cNvPr id="110" name="Google Shape;104;p6"/>
          <p:cNvSpPr/>
          <p:nvPr>
            <p:ph type="pic" sz="quarter" idx="21"/>
          </p:nvPr>
        </p:nvSpPr>
        <p:spPr>
          <a:xfrm>
            <a:off x="831850" y="859664"/>
            <a:ext cx="1078992" cy="548641"/>
          </a:xfrm>
          <a:prstGeom prst="rect">
            <a:avLst/>
          </a:prstGeom>
        </p:spPr>
        <p:txBody>
          <a:bodyPr lIns="91439" tIns="45719" rIns="91439" bIns="45719">
            <a:noAutofit/>
          </a:bodyPr>
          <a:lstStyle/>
          <a:p>
            <a:pPr/>
          </a:p>
        </p:txBody>
      </p:sp>
      <p:grpSp>
        <p:nvGrpSpPr>
          <p:cNvPr id="113" name="Google Shape;105;p6"/>
          <p:cNvGrpSpPr/>
          <p:nvPr/>
        </p:nvGrpSpPr>
        <p:grpSpPr>
          <a:xfrm>
            <a:off x="6924675" y="1993043"/>
            <a:ext cx="5267326" cy="100801"/>
            <a:chOff x="0" y="0"/>
            <a:chExt cx="5267324" cy="100800"/>
          </a:xfrm>
        </p:grpSpPr>
        <p:sp>
          <p:nvSpPr>
            <p:cNvPr id="111" name="Google Shape;106;p6"/>
            <p:cNvSpPr/>
            <p:nvPr/>
          </p:nvSpPr>
          <p:spPr>
            <a:xfrm flipH="1" flipV="1">
              <a:off x="77298" y="50400"/>
              <a:ext cx="5190027" cy="1"/>
            </a:xfrm>
            <a:prstGeom prst="line">
              <a:avLst/>
            </a:prstGeom>
            <a:noFill/>
            <a:ln w="9525" cap="flat">
              <a:solidFill>
                <a:srgbClr val="7F7F7F"/>
              </a:solidFill>
              <a:prstDash val="solid"/>
              <a:miter lim="800000"/>
            </a:ln>
            <a:effectLst/>
          </p:spPr>
          <p:txBody>
            <a:bodyPr wrap="square" lIns="45719" tIns="45719" rIns="45719" bIns="45719" numCol="1" anchor="t">
              <a:noAutofit/>
            </a:bodyPr>
            <a:lstStyle/>
            <a:p>
              <a:pPr/>
            </a:p>
          </p:txBody>
        </p:sp>
        <p:sp>
          <p:nvSpPr>
            <p:cNvPr id="112" name="Google Shape;107;p6"/>
            <p:cNvSpPr/>
            <p:nvPr/>
          </p:nvSpPr>
          <p:spPr>
            <a:xfrm flipH="1">
              <a:off x="0" y="0"/>
              <a:ext cx="100801" cy="100801"/>
            </a:xfrm>
            <a:prstGeom prst="ellipse">
              <a:avLst/>
            </a:prstGeom>
            <a:solidFill>
              <a:srgbClr val="7F7F7F"/>
            </a:solidFill>
            <a:ln w="12700" cap="flat">
              <a:noFill/>
              <a:miter lim="400000"/>
            </a:ln>
            <a:effectLst/>
          </p:spPr>
          <p:txBody>
            <a:bodyPr wrap="square" lIns="45719" tIns="45719" rIns="45719" bIns="45719" numCol="1" anchor="ctr">
              <a:noAutofit/>
            </a:bodyPr>
            <a:lstStyle/>
            <a:p>
              <a:pPr algn="ctr">
                <a:defRPr sz="1800">
                  <a:solidFill>
                    <a:srgbClr val="000000"/>
                  </a:solidFill>
                  <a:latin typeface="Quattrocento Sans"/>
                  <a:ea typeface="Quattrocento Sans"/>
                  <a:cs typeface="Quattrocento Sans"/>
                  <a:sym typeface="Quattrocento Sans"/>
                </a:defRPr>
              </a:pPr>
            </a:p>
          </p:txBody>
        </p:sp>
      </p:grpSp>
      <p:sp>
        <p:nvSpPr>
          <p:cNvPr id="114" name="Google Shape;108;p6"/>
          <p:cNvSpPr txBox="1"/>
          <p:nvPr>
            <p:ph type="body" sz="quarter" idx="22"/>
          </p:nvPr>
        </p:nvSpPr>
        <p:spPr>
          <a:xfrm>
            <a:off x="6894590" y="2868442"/>
            <a:ext cx="4482997" cy="2432605"/>
          </a:xfrm>
          <a:prstGeom prst="rect">
            <a:avLst/>
          </a:prstGeom>
        </p:spPr>
        <p:txBody>
          <a:bodyPr lIns="0" tIns="0" rIns="0" bIns="0"/>
          <a:lstStyle/>
          <a:p>
            <a:pPr indent="-317500">
              <a:lnSpc>
                <a:spcPct val="100000"/>
              </a:lnSpc>
              <a:spcBef>
                <a:spcPts val="600"/>
              </a:spcBef>
              <a:buClr>
                <a:srgbClr val="00BBBB"/>
              </a:buClr>
              <a:buSzPts val="1400"/>
              <a:buFont typeface="Courier New"/>
              <a:buChar char="o"/>
              <a:defRPr sz="1400">
                <a:solidFill>
                  <a:srgbClr val="999999"/>
                </a:solidFill>
              </a:defRPr>
            </a:pPr>
          </a:p>
        </p:txBody>
      </p:sp>
      <p:sp>
        <p:nvSpPr>
          <p:cNvPr id="115" name="Google Shape;109;p6"/>
          <p:cNvSpPr/>
          <p:nvPr/>
        </p:nvSpPr>
        <p:spPr>
          <a:xfrm>
            <a:off x="11580000" y="6020920"/>
            <a:ext cx="612001" cy="1"/>
          </a:xfrm>
          <a:prstGeom prst="line">
            <a:avLst/>
          </a:prstGeom>
          <a:ln>
            <a:solidFill>
              <a:srgbClr val="7F7F7F"/>
            </a:solidFill>
            <a:miter/>
          </a:ln>
        </p:spPr>
        <p:txBody>
          <a:bodyPr lIns="45719" rIns="45719"/>
          <a:lstStyle/>
          <a:p>
            <a:pPr/>
          </a:p>
        </p:txBody>
      </p:sp>
      <p:sp>
        <p:nvSpPr>
          <p:cNvPr id="116" name="Google Shape;110;p6"/>
          <p:cNvSpPr/>
          <p:nvPr/>
        </p:nvSpPr>
        <p:spPr>
          <a:xfrm>
            <a:off x="11466562" y="5966055"/>
            <a:ext cx="109729" cy="109729"/>
          </a:xfrm>
          <a:prstGeom prst="ellipse">
            <a:avLst/>
          </a:prstGeom>
          <a:ln>
            <a:solidFill>
              <a:srgbClr val="7F7F7F"/>
            </a:solidFill>
            <a:miter/>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117" name="Google Shape;111;p6"/>
          <p:cNvSpPr/>
          <p:nvPr/>
        </p:nvSpPr>
        <p:spPr>
          <a:xfrm flipV="1">
            <a:off x="-1" y="6020920"/>
            <a:ext cx="803277" cy="469"/>
          </a:xfrm>
          <a:prstGeom prst="line">
            <a:avLst/>
          </a:prstGeom>
          <a:ln>
            <a:solidFill>
              <a:srgbClr val="7F7F7F"/>
            </a:solidFill>
            <a:miter/>
          </a:ln>
        </p:spPr>
        <p:txBody>
          <a:bodyPr lIns="45719" rIns="45719"/>
          <a:lstStyle/>
          <a:p>
            <a:pPr/>
          </a:p>
        </p:txBody>
      </p:sp>
      <p:sp>
        <p:nvSpPr>
          <p:cNvPr id="118" name="Google Shape;112;p6"/>
          <p:cNvSpPr/>
          <p:nvPr/>
        </p:nvSpPr>
        <p:spPr>
          <a:xfrm>
            <a:off x="809309" y="5879655"/>
            <a:ext cx="283465" cy="283465"/>
          </a:xfrm>
          <a:prstGeom prst="ellipse">
            <a:avLst/>
          </a:prstGeom>
          <a:ln>
            <a:solidFill>
              <a:srgbClr val="7F7F7F"/>
            </a:solidFill>
            <a:miter/>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119" name="Google Shape;113;p6"/>
          <p:cNvSpPr/>
          <p:nvPr>
            <p:ph type="pic" sz="half" idx="23"/>
          </p:nvPr>
        </p:nvSpPr>
        <p:spPr>
          <a:xfrm>
            <a:off x="2854411" y="1472183"/>
            <a:ext cx="3246205" cy="5385817"/>
          </a:xfrm>
          <a:prstGeom prst="rect">
            <a:avLst/>
          </a:prstGeom>
        </p:spPr>
        <p:txBody>
          <a:bodyPr lIns="91439" tIns="45719" rIns="91439" bIns="45719">
            <a:noAutofit/>
          </a:bodyPr>
          <a:lstStyle/>
          <a:p>
            <a:pPr/>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Header with Image">
    <p:spTree>
      <p:nvGrpSpPr>
        <p:cNvPr id="1" name=""/>
        <p:cNvGrpSpPr/>
        <p:nvPr/>
      </p:nvGrpSpPr>
      <p:grpSpPr>
        <a:xfrm>
          <a:off x="0" y="0"/>
          <a:ext cx="0" cy="0"/>
          <a:chOff x="0" y="0"/>
          <a:chExt cx="0" cy="0"/>
        </a:xfrm>
      </p:grpSpPr>
      <p:sp>
        <p:nvSpPr>
          <p:cNvPr id="126" name="Google Shape;15;p1"/>
          <p:cNvSpPr/>
          <p:nvPr/>
        </p:nvSpPr>
        <p:spPr>
          <a:xfrm>
            <a:off x="809309" y="5879655"/>
            <a:ext cx="283465" cy="283465"/>
          </a:xfrm>
          <a:prstGeom prst="ellipse">
            <a:avLst/>
          </a:prstGeom>
          <a:ln>
            <a:solidFill>
              <a:srgbClr val="7F7F7F"/>
            </a:solidFill>
            <a:miter/>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127" name="Google Shape;16;p1"/>
          <p:cNvSpPr/>
          <p:nvPr/>
        </p:nvSpPr>
        <p:spPr>
          <a:xfrm>
            <a:off x="11580000" y="6020920"/>
            <a:ext cx="612001" cy="1"/>
          </a:xfrm>
          <a:prstGeom prst="line">
            <a:avLst/>
          </a:prstGeom>
          <a:ln>
            <a:solidFill>
              <a:srgbClr val="7F7F7F"/>
            </a:solidFill>
            <a:miter/>
          </a:ln>
        </p:spPr>
        <p:txBody>
          <a:bodyPr lIns="45719" rIns="45719"/>
          <a:lstStyle/>
          <a:p>
            <a:pPr/>
          </a:p>
        </p:txBody>
      </p:sp>
      <p:sp>
        <p:nvSpPr>
          <p:cNvPr id="128" name="Google Shape;17;p1"/>
          <p:cNvSpPr/>
          <p:nvPr/>
        </p:nvSpPr>
        <p:spPr>
          <a:xfrm>
            <a:off x="11466562" y="5966055"/>
            <a:ext cx="109729" cy="109729"/>
          </a:xfrm>
          <a:prstGeom prst="ellipse">
            <a:avLst/>
          </a:prstGeom>
          <a:ln>
            <a:solidFill>
              <a:srgbClr val="7F7F7F"/>
            </a:solidFill>
            <a:miter/>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129" name="Google Shape;18;p1"/>
          <p:cNvSpPr/>
          <p:nvPr/>
        </p:nvSpPr>
        <p:spPr>
          <a:xfrm flipV="1">
            <a:off x="-1" y="6020920"/>
            <a:ext cx="803277" cy="469"/>
          </a:xfrm>
          <a:prstGeom prst="line">
            <a:avLst/>
          </a:prstGeom>
          <a:ln>
            <a:solidFill>
              <a:srgbClr val="7F7F7F"/>
            </a:solidFill>
            <a:miter/>
          </a:ln>
        </p:spPr>
        <p:txBody>
          <a:bodyPr lIns="45719" rIns="45719"/>
          <a:lstStyle/>
          <a:p>
            <a:pPr/>
          </a:p>
        </p:txBody>
      </p:sp>
      <p:sp>
        <p:nvSpPr>
          <p:cNvPr id="130" name="Google Shape;115;p7"/>
          <p:cNvSpPr/>
          <p:nvPr>
            <p:ph type="pic" idx="21"/>
          </p:nvPr>
        </p:nvSpPr>
        <p:spPr>
          <a:xfrm>
            <a:off x="0" y="0"/>
            <a:ext cx="6083300" cy="6858000"/>
          </a:xfrm>
          <a:prstGeom prst="rect">
            <a:avLst/>
          </a:prstGeom>
        </p:spPr>
        <p:txBody>
          <a:bodyPr lIns="91439" tIns="45719" rIns="91439" bIns="45719">
            <a:noAutofit/>
          </a:bodyPr>
          <a:lstStyle/>
          <a:p>
            <a:pPr/>
          </a:p>
        </p:txBody>
      </p:sp>
      <p:sp>
        <p:nvSpPr>
          <p:cNvPr id="131" name="Google Shape;116;p7"/>
          <p:cNvSpPr/>
          <p:nvPr/>
        </p:nvSpPr>
        <p:spPr>
          <a:xfrm>
            <a:off x="6083808" y="0"/>
            <a:ext cx="6108193" cy="6858000"/>
          </a:xfrm>
          <a:prstGeom prst="rect">
            <a:avLst/>
          </a:prstGeom>
          <a:gradFill>
            <a:gsLst>
              <a:gs pos="0">
                <a:schemeClr val="accent2"/>
              </a:gs>
              <a:gs pos="36000">
                <a:srgbClr val="0F1722"/>
              </a:gs>
              <a:gs pos="69000">
                <a:srgbClr val="0F1722"/>
              </a:gs>
              <a:gs pos="100000">
                <a:schemeClr val="accent5"/>
              </a:gs>
            </a:gsLst>
            <a:lin ang="18900000"/>
          </a:gradFill>
          <a:ln w="12700">
            <a:miter lim="400000"/>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132" name="Title Text"/>
          <p:cNvSpPr txBox="1"/>
          <p:nvPr>
            <p:ph type="title"/>
          </p:nvPr>
        </p:nvSpPr>
        <p:spPr>
          <a:xfrm>
            <a:off x="6769768" y="2133599"/>
            <a:ext cx="4618957" cy="2492462"/>
          </a:xfrm>
          <a:prstGeom prst="rect">
            <a:avLst/>
          </a:prstGeom>
        </p:spPr>
        <p:txBody>
          <a:bodyPr lIns="0" tIns="0" rIns="0" bIns="0" anchor="b"/>
          <a:lstStyle>
            <a:lvl1pPr>
              <a:defRPr sz="6000"/>
            </a:lvl1pPr>
          </a:lstStyle>
          <a:p>
            <a:pPr/>
            <a:r>
              <a:t>Title Text</a:t>
            </a:r>
          </a:p>
        </p:txBody>
      </p:sp>
      <p:sp>
        <p:nvSpPr>
          <p:cNvPr id="133" name="Slide Number"/>
          <p:cNvSpPr txBox="1"/>
          <p:nvPr>
            <p:ph type="sldNum" sz="quarter" idx="2"/>
          </p:nvPr>
        </p:nvSpPr>
        <p:spPr>
          <a:prstGeom prst="rect">
            <a:avLst/>
          </a:prstGeom>
        </p:spPr>
        <p:txBody>
          <a:bodyPr/>
          <a:lstStyle/>
          <a:p>
            <a:pPr/>
            <a:fld id="{86CB4B4D-7CA3-9044-876B-883B54F8677D}" type="slidenum"/>
          </a:p>
        </p:txBody>
      </p:sp>
      <p:grpSp>
        <p:nvGrpSpPr>
          <p:cNvPr id="137" name="Google Shape;121;p7"/>
          <p:cNvGrpSpPr/>
          <p:nvPr/>
        </p:nvGrpSpPr>
        <p:grpSpPr>
          <a:xfrm>
            <a:off x="6769768" y="1947411"/>
            <a:ext cx="2520149" cy="102441"/>
            <a:chOff x="0" y="0"/>
            <a:chExt cx="2520148" cy="102440"/>
          </a:xfrm>
        </p:grpSpPr>
        <p:sp>
          <p:nvSpPr>
            <p:cNvPr id="134" name="Google Shape;122;p7"/>
            <p:cNvSpPr/>
            <p:nvPr/>
          </p:nvSpPr>
          <p:spPr>
            <a:xfrm>
              <a:off x="-1" y="1856"/>
              <a:ext cx="100585" cy="100585"/>
            </a:xfrm>
            <a:prstGeom prst="ellipse">
              <a:avLst/>
            </a:prstGeom>
            <a:solidFill>
              <a:srgbClr val="7F7F7F"/>
            </a:solidFill>
            <a:ln w="12700" cap="flat">
              <a:noFill/>
              <a:miter lim="400000"/>
            </a:ln>
            <a:effectLst/>
          </p:spPr>
          <p:txBody>
            <a:bodyPr wrap="square" lIns="45719" tIns="45719" rIns="45719" bIns="45719" numCol="1" anchor="ctr">
              <a:noAutofit/>
            </a:bodyPr>
            <a:lstStyle/>
            <a:p>
              <a:pPr algn="ctr">
                <a:defRPr sz="1800">
                  <a:solidFill>
                    <a:srgbClr val="000000"/>
                  </a:solidFill>
                  <a:latin typeface="Quattrocento Sans"/>
                  <a:ea typeface="Quattrocento Sans"/>
                  <a:cs typeface="Quattrocento Sans"/>
                  <a:sym typeface="Quattrocento Sans"/>
                </a:defRPr>
              </a:pPr>
            </a:p>
          </p:txBody>
        </p:sp>
        <p:sp>
          <p:nvSpPr>
            <p:cNvPr id="135" name="Google Shape;123;p7"/>
            <p:cNvSpPr/>
            <p:nvPr/>
          </p:nvSpPr>
          <p:spPr>
            <a:xfrm>
              <a:off x="28873" y="55539"/>
              <a:ext cx="2412001" cy="1"/>
            </a:xfrm>
            <a:prstGeom prst="line">
              <a:avLst/>
            </a:prstGeom>
            <a:noFill/>
            <a:ln w="12700" cap="flat">
              <a:solidFill>
                <a:srgbClr val="7F7F7F"/>
              </a:solidFill>
              <a:prstDash val="solid"/>
              <a:miter lim="800000"/>
            </a:ln>
            <a:effectLst/>
          </p:spPr>
          <p:txBody>
            <a:bodyPr wrap="square" lIns="45719" tIns="45719" rIns="45719" bIns="45719" numCol="1" anchor="t">
              <a:noAutofit/>
            </a:bodyPr>
            <a:lstStyle/>
            <a:p>
              <a:pPr/>
            </a:p>
          </p:txBody>
        </p:sp>
        <p:sp>
          <p:nvSpPr>
            <p:cNvPr id="136" name="Google Shape;124;p7"/>
            <p:cNvSpPr/>
            <p:nvPr/>
          </p:nvSpPr>
          <p:spPr>
            <a:xfrm>
              <a:off x="2419348" y="0"/>
              <a:ext cx="100801" cy="100585"/>
            </a:xfrm>
            <a:prstGeom prst="ellipse">
              <a:avLst/>
            </a:prstGeom>
            <a:solidFill>
              <a:srgbClr val="7F7F7F"/>
            </a:solidFill>
            <a:ln w="12700" cap="flat">
              <a:noFill/>
              <a:miter lim="400000"/>
            </a:ln>
            <a:effectLst/>
          </p:spPr>
          <p:txBody>
            <a:bodyPr wrap="square" lIns="45719" tIns="45719" rIns="45719" bIns="45719" numCol="1" anchor="ctr">
              <a:noAutofit/>
            </a:bodyPr>
            <a:lstStyle/>
            <a:p>
              <a:pPr algn="ctr">
                <a:defRPr sz="1800">
                  <a:solidFill>
                    <a:srgbClr val="000000"/>
                  </a:solidFill>
                  <a:latin typeface="Quattrocento Sans"/>
                  <a:ea typeface="Quattrocento Sans"/>
                  <a:cs typeface="Quattrocento Sans"/>
                  <a:sym typeface="Quattrocento Sans"/>
                </a:defRPr>
              </a:pPr>
            </a:p>
          </p:txBody>
        </p:sp>
      </p:grpSp>
      <p:grpSp>
        <p:nvGrpSpPr>
          <p:cNvPr id="141" name="Google Shape;125;p7"/>
          <p:cNvGrpSpPr/>
          <p:nvPr/>
        </p:nvGrpSpPr>
        <p:grpSpPr>
          <a:xfrm>
            <a:off x="6769768" y="4654084"/>
            <a:ext cx="2520149" cy="100585"/>
            <a:chOff x="0" y="0"/>
            <a:chExt cx="2520148" cy="100584"/>
          </a:xfrm>
        </p:grpSpPr>
        <p:sp>
          <p:nvSpPr>
            <p:cNvPr id="138" name="Google Shape;126;p7"/>
            <p:cNvSpPr/>
            <p:nvPr/>
          </p:nvSpPr>
          <p:spPr>
            <a:xfrm>
              <a:off x="0" y="-1"/>
              <a:ext cx="100585" cy="100586"/>
            </a:xfrm>
            <a:prstGeom prst="ellipse">
              <a:avLst/>
            </a:prstGeom>
            <a:solidFill>
              <a:srgbClr val="7F7F7F"/>
            </a:solidFill>
            <a:ln w="12700" cap="flat">
              <a:noFill/>
              <a:miter lim="400000"/>
            </a:ln>
            <a:effectLst/>
          </p:spPr>
          <p:txBody>
            <a:bodyPr wrap="square" lIns="45719" tIns="45719" rIns="45719" bIns="45719" numCol="1" anchor="ctr">
              <a:noAutofit/>
            </a:bodyPr>
            <a:lstStyle/>
            <a:p>
              <a:pPr algn="ctr">
                <a:defRPr sz="1800">
                  <a:solidFill>
                    <a:srgbClr val="000000"/>
                  </a:solidFill>
                  <a:latin typeface="Quattrocento Sans"/>
                  <a:ea typeface="Quattrocento Sans"/>
                  <a:cs typeface="Quattrocento Sans"/>
                  <a:sym typeface="Quattrocento Sans"/>
                </a:defRPr>
              </a:pPr>
            </a:p>
          </p:txBody>
        </p:sp>
        <p:sp>
          <p:nvSpPr>
            <p:cNvPr id="139" name="Google Shape;127;p7"/>
            <p:cNvSpPr/>
            <p:nvPr/>
          </p:nvSpPr>
          <p:spPr>
            <a:xfrm>
              <a:off x="28873" y="53682"/>
              <a:ext cx="2412001" cy="1"/>
            </a:xfrm>
            <a:prstGeom prst="line">
              <a:avLst/>
            </a:prstGeom>
            <a:noFill/>
            <a:ln w="12700" cap="flat">
              <a:solidFill>
                <a:srgbClr val="7F7F7F"/>
              </a:solidFill>
              <a:prstDash val="solid"/>
              <a:miter lim="800000"/>
            </a:ln>
            <a:effectLst/>
          </p:spPr>
          <p:txBody>
            <a:bodyPr wrap="square" lIns="45719" tIns="45719" rIns="45719" bIns="45719" numCol="1" anchor="t">
              <a:noAutofit/>
            </a:bodyPr>
            <a:lstStyle/>
            <a:p>
              <a:pPr/>
            </a:p>
          </p:txBody>
        </p:sp>
        <p:sp>
          <p:nvSpPr>
            <p:cNvPr id="140" name="Google Shape;128;p7"/>
            <p:cNvSpPr/>
            <p:nvPr/>
          </p:nvSpPr>
          <p:spPr>
            <a:xfrm>
              <a:off x="2419348" y="-1"/>
              <a:ext cx="100801" cy="100586"/>
            </a:xfrm>
            <a:prstGeom prst="ellipse">
              <a:avLst/>
            </a:prstGeom>
            <a:solidFill>
              <a:srgbClr val="7F7F7F"/>
            </a:solidFill>
            <a:ln w="12700" cap="flat">
              <a:noFill/>
              <a:miter lim="400000"/>
            </a:ln>
            <a:effectLst/>
          </p:spPr>
          <p:txBody>
            <a:bodyPr wrap="square" lIns="45719" tIns="45719" rIns="45719" bIns="45719" numCol="1" anchor="ctr">
              <a:noAutofit/>
            </a:bodyPr>
            <a:lstStyle/>
            <a:p>
              <a:pPr algn="ctr">
                <a:defRPr sz="1800">
                  <a:solidFill>
                    <a:srgbClr val="000000"/>
                  </a:solidFill>
                  <a:latin typeface="Quattrocento Sans"/>
                  <a:ea typeface="Quattrocento Sans"/>
                  <a:cs typeface="Quattrocento Sans"/>
                  <a:sym typeface="Quattrocento Sans"/>
                </a:defRPr>
              </a:pPr>
            </a:p>
          </p:txBody>
        </p:sp>
      </p:grpSp>
      <p:sp>
        <p:nvSpPr>
          <p:cNvPr id="142" name="Body Level One…"/>
          <p:cNvSpPr txBox="1"/>
          <p:nvPr>
            <p:ph type="body" sz="quarter" idx="1"/>
          </p:nvPr>
        </p:nvSpPr>
        <p:spPr>
          <a:xfrm>
            <a:off x="6769766" y="4889444"/>
            <a:ext cx="4618958" cy="590627"/>
          </a:xfrm>
          <a:prstGeom prst="rect">
            <a:avLst/>
          </a:prstGeom>
        </p:spPr>
        <p:txBody>
          <a:bodyPr lIns="0" tIns="0" rIns="0" bIns="0"/>
          <a:lstStyle>
            <a:lvl1pPr marL="406400" indent="-355600">
              <a:lnSpc>
                <a:spcPct val="100000"/>
              </a:lnSpc>
              <a:spcBef>
                <a:spcPts val="0"/>
              </a:spcBef>
              <a:buClrTx/>
              <a:buSzTx/>
              <a:buFontTx/>
              <a:buNone/>
              <a:defRPr b="1">
                <a:solidFill>
                  <a:srgbClr val="00BBBB"/>
                </a:solidFill>
              </a:defRPr>
            </a:lvl1pPr>
            <a:lvl2pPr marL="406400" indent="127000">
              <a:lnSpc>
                <a:spcPct val="100000"/>
              </a:lnSpc>
              <a:spcBef>
                <a:spcPts val="0"/>
              </a:spcBef>
              <a:buClrTx/>
              <a:buSzTx/>
              <a:buFontTx/>
              <a:buNone/>
              <a:defRPr b="1">
                <a:solidFill>
                  <a:srgbClr val="00BBBB"/>
                </a:solidFill>
              </a:defRPr>
            </a:lvl2pPr>
            <a:lvl3pPr marL="406400" indent="609600">
              <a:lnSpc>
                <a:spcPct val="100000"/>
              </a:lnSpc>
              <a:spcBef>
                <a:spcPts val="0"/>
              </a:spcBef>
              <a:buClrTx/>
              <a:buSzTx/>
              <a:buFontTx/>
              <a:buNone/>
              <a:defRPr b="1">
                <a:solidFill>
                  <a:srgbClr val="00BBBB"/>
                </a:solidFill>
              </a:defRPr>
            </a:lvl3pPr>
            <a:lvl4pPr marL="406400" indent="1079500">
              <a:lnSpc>
                <a:spcPct val="100000"/>
              </a:lnSpc>
              <a:spcBef>
                <a:spcPts val="0"/>
              </a:spcBef>
              <a:buClrTx/>
              <a:buSzTx/>
              <a:buFontTx/>
              <a:buNone/>
              <a:defRPr b="1">
                <a:solidFill>
                  <a:srgbClr val="00BBBB"/>
                </a:solidFill>
              </a:defRPr>
            </a:lvl4pPr>
            <a:lvl5pPr marL="406400" indent="1536700">
              <a:lnSpc>
                <a:spcPct val="100000"/>
              </a:lnSpc>
              <a:spcBef>
                <a:spcPts val="0"/>
              </a:spcBef>
              <a:buClrTx/>
              <a:buSzTx/>
              <a:buFontTx/>
              <a:buNone/>
              <a:defRPr b="1">
                <a:solidFill>
                  <a:srgbClr val="00BBBB"/>
                </a:solidFill>
              </a:defRPr>
            </a:lvl5pPr>
          </a:lstStyle>
          <a:p>
            <a:pPr/>
            <a:r>
              <a:t>Body Level One</a:t>
            </a:r>
          </a:p>
          <a:p>
            <a:pPr lvl="1"/>
            <a:r>
              <a:t>Body Level Two</a:t>
            </a:r>
          </a:p>
          <a:p>
            <a:pPr lvl="2"/>
            <a:r>
              <a:t>Body Level Three</a:t>
            </a:r>
          </a:p>
          <a:p>
            <a:pPr lvl="3"/>
            <a:r>
              <a:t>Body Level Four</a:t>
            </a:r>
          </a:p>
          <a:p>
            <a:pPr lvl="4"/>
            <a:r>
              <a:t>Body Level Five</a:t>
            </a:r>
          </a:p>
        </p:txBody>
      </p:sp>
      <p:sp>
        <p:nvSpPr>
          <p:cNvPr id="143" name="Google Shape;130;p7"/>
          <p:cNvSpPr/>
          <p:nvPr>
            <p:ph type="pic" sz="quarter" idx="22"/>
          </p:nvPr>
        </p:nvSpPr>
        <p:spPr>
          <a:xfrm>
            <a:off x="3706367" y="3079601"/>
            <a:ext cx="1481329" cy="758953"/>
          </a:xfrm>
          <a:prstGeom prst="rect">
            <a:avLst/>
          </a:prstGeom>
        </p:spPr>
        <p:txBody>
          <a:bodyPr lIns="91439" tIns="45719" rIns="91439" bIns="45719">
            <a:noAutofit/>
          </a:bodyPr>
          <a:lstStyle/>
          <a:p>
            <a:pPr/>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Layout ver 2">
    <p:spTree>
      <p:nvGrpSpPr>
        <p:cNvPr id="1" name=""/>
        <p:cNvGrpSpPr/>
        <p:nvPr/>
      </p:nvGrpSpPr>
      <p:grpSpPr>
        <a:xfrm>
          <a:off x="0" y="0"/>
          <a:ext cx="0" cy="0"/>
          <a:chOff x="0" y="0"/>
          <a:chExt cx="0" cy="0"/>
        </a:xfrm>
      </p:grpSpPr>
      <p:sp>
        <p:nvSpPr>
          <p:cNvPr id="150" name="Title Text"/>
          <p:cNvSpPr txBox="1"/>
          <p:nvPr>
            <p:ph type="title"/>
          </p:nvPr>
        </p:nvSpPr>
        <p:spPr>
          <a:xfrm>
            <a:off x="803276" y="2219358"/>
            <a:ext cx="5021940" cy="804339"/>
          </a:xfrm>
          <a:prstGeom prst="rect">
            <a:avLst/>
          </a:prstGeom>
        </p:spPr>
        <p:txBody>
          <a:bodyPr lIns="0" tIns="0" rIns="0" bIns="0" anchor="b"/>
          <a:lstStyle/>
          <a:p>
            <a:pPr/>
            <a:r>
              <a:t>Title Text</a:t>
            </a:r>
          </a:p>
        </p:txBody>
      </p:sp>
      <p:sp>
        <p:nvSpPr>
          <p:cNvPr id="151" name="Slide Number"/>
          <p:cNvSpPr txBox="1"/>
          <p:nvPr>
            <p:ph type="sldNum" sz="quarter" idx="2"/>
          </p:nvPr>
        </p:nvSpPr>
        <p:spPr>
          <a:prstGeom prst="rect">
            <a:avLst/>
          </a:prstGeom>
        </p:spPr>
        <p:txBody>
          <a:bodyPr/>
          <a:lstStyle/>
          <a:p>
            <a:pPr/>
            <a:fld id="{86CB4B4D-7CA3-9044-876B-883B54F8677D}" type="slidenum"/>
          </a:p>
        </p:txBody>
      </p:sp>
      <p:sp>
        <p:nvSpPr>
          <p:cNvPr id="152" name="Google Shape;137;p8"/>
          <p:cNvSpPr/>
          <p:nvPr>
            <p:ph type="pic" sz="quarter" idx="21"/>
          </p:nvPr>
        </p:nvSpPr>
        <p:spPr>
          <a:xfrm>
            <a:off x="831850" y="859664"/>
            <a:ext cx="1078992" cy="548641"/>
          </a:xfrm>
          <a:prstGeom prst="rect">
            <a:avLst/>
          </a:prstGeom>
        </p:spPr>
        <p:txBody>
          <a:bodyPr lIns="91439" tIns="45719" rIns="91439" bIns="45719">
            <a:noAutofit/>
          </a:bodyPr>
          <a:lstStyle/>
          <a:p>
            <a:pPr/>
          </a:p>
        </p:txBody>
      </p:sp>
      <p:grpSp>
        <p:nvGrpSpPr>
          <p:cNvPr id="155" name="Google Shape;138;p8"/>
          <p:cNvGrpSpPr/>
          <p:nvPr/>
        </p:nvGrpSpPr>
        <p:grpSpPr>
          <a:xfrm>
            <a:off x="-1" y="3122284"/>
            <a:ext cx="3434402" cy="100801"/>
            <a:chOff x="0" y="0"/>
            <a:chExt cx="3434400" cy="100800"/>
          </a:xfrm>
        </p:grpSpPr>
        <p:sp>
          <p:nvSpPr>
            <p:cNvPr id="153" name="Google Shape;139;p8"/>
            <p:cNvSpPr/>
            <p:nvPr/>
          </p:nvSpPr>
          <p:spPr>
            <a:xfrm>
              <a:off x="-1" y="50400"/>
              <a:ext cx="3384002" cy="1"/>
            </a:xfrm>
            <a:prstGeom prst="line">
              <a:avLst/>
            </a:prstGeom>
            <a:noFill/>
            <a:ln w="9525" cap="flat">
              <a:solidFill>
                <a:srgbClr val="7F7F7F"/>
              </a:solidFill>
              <a:prstDash val="solid"/>
              <a:miter lim="800000"/>
            </a:ln>
            <a:effectLst/>
          </p:spPr>
          <p:txBody>
            <a:bodyPr wrap="square" lIns="45719" tIns="45719" rIns="45719" bIns="45719" numCol="1" anchor="t">
              <a:noAutofit/>
            </a:bodyPr>
            <a:lstStyle/>
            <a:p>
              <a:pPr/>
            </a:p>
          </p:txBody>
        </p:sp>
        <p:sp>
          <p:nvSpPr>
            <p:cNvPr id="154" name="Google Shape;140;p8"/>
            <p:cNvSpPr/>
            <p:nvPr/>
          </p:nvSpPr>
          <p:spPr>
            <a:xfrm>
              <a:off x="3333600" y="-1"/>
              <a:ext cx="100801" cy="100802"/>
            </a:xfrm>
            <a:prstGeom prst="ellipse">
              <a:avLst/>
            </a:prstGeom>
            <a:solidFill>
              <a:srgbClr val="7F7F7F"/>
            </a:solidFill>
            <a:ln w="12700" cap="flat">
              <a:noFill/>
              <a:miter lim="400000"/>
            </a:ln>
            <a:effectLst/>
          </p:spPr>
          <p:txBody>
            <a:bodyPr wrap="square" lIns="45719" tIns="45719" rIns="45719" bIns="45719" numCol="1" anchor="ctr">
              <a:noAutofit/>
            </a:bodyPr>
            <a:lstStyle/>
            <a:p>
              <a:pPr algn="ctr">
                <a:defRPr sz="1800">
                  <a:solidFill>
                    <a:srgbClr val="000000"/>
                  </a:solidFill>
                  <a:latin typeface="Quattrocento Sans"/>
                  <a:ea typeface="Quattrocento Sans"/>
                  <a:cs typeface="Quattrocento Sans"/>
                  <a:sym typeface="Quattrocento Sans"/>
                </a:defRPr>
              </a:pPr>
            </a:p>
          </p:txBody>
        </p:sp>
      </p:grpSp>
      <p:sp>
        <p:nvSpPr>
          <p:cNvPr id="156" name="Google Shape;141;p8"/>
          <p:cNvSpPr/>
          <p:nvPr/>
        </p:nvSpPr>
        <p:spPr>
          <a:xfrm>
            <a:off x="809309" y="5879655"/>
            <a:ext cx="283465" cy="283465"/>
          </a:xfrm>
          <a:prstGeom prst="ellipse">
            <a:avLst/>
          </a:prstGeom>
          <a:ln>
            <a:solidFill>
              <a:srgbClr val="7F7F7F"/>
            </a:solidFill>
            <a:miter/>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157" name="Google Shape;142;p8"/>
          <p:cNvSpPr/>
          <p:nvPr/>
        </p:nvSpPr>
        <p:spPr>
          <a:xfrm>
            <a:off x="11580000" y="6020920"/>
            <a:ext cx="612001" cy="1"/>
          </a:xfrm>
          <a:prstGeom prst="line">
            <a:avLst/>
          </a:prstGeom>
          <a:ln>
            <a:solidFill>
              <a:srgbClr val="7F7F7F"/>
            </a:solidFill>
            <a:miter/>
          </a:ln>
        </p:spPr>
        <p:txBody>
          <a:bodyPr lIns="45719" rIns="45719"/>
          <a:lstStyle/>
          <a:p>
            <a:pPr/>
          </a:p>
        </p:txBody>
      </p:sp>
      <p:sp>
        <p:nvSpPr>
          <p:cNvPr id="158" name="Google Shape;143;p8"/>
          <p:cNvSpPr/>
          <p:nvPr/>
        </p:nvSpPr>
        <p:spPr>
          <a:xfrm>
            <a:off x="11466562" y="5966055"/>
            <a:ext cx="109729" cy="109729"/>
          </a:xfrm>
          <a:prstGeom prst="ellipse">
            <a:avLst/>
          </a:prstGeom>
          <a:ln>
            <a:solidFill>
              <a:srgbClr val="7F7F7F"/>
            </a:solidFill>
            <a:miter/>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159" name="Google Shape;144;p8"/>
          <p:cNvSpPr/>
          <p:nvPr/>
        </p:nvSpPr>
        <p:spPr>
          <a:xfrm flipV="1">
            <a:off x="-1" y="6020920"/>
            <a:ext cx="803277" cy="469"/>
          </a:xfrm>
          <a:prstGeom prst="line">
            <a:avLst/>
          </a:prstGeom>
          <a:ln>
            <a:solidFill>
              <a:srgbClr val="7F7F7F"/>
            </a:solidFill>
            <a:miter/>
          </a:ln>
        </p:spPr>
        <p:txBody>
          <a:bodyPr lIns="45719" rIns="45719"/>
          <a:lstStyle/>
          <a:p>
            <a:pPr/>
          </a:p>
        </p:txBody>
      </p:sp>
      <p:sp>
        <p:nvSpPr>
          <p:cNvPr id="160" name="Body Level One…"/>
          <p:cNvSpPr txBox="1"/>
          <p:nvPr>
            <p:ph type="body" sz="quarter" idx="1"/>
          </p:nvPr>
        </p:nvSpPr>
        <p:spPr>
          <a:xfrm>
            <a:off x="815719" y="3392199"/>
            <a:ext cx="5009496" cy="2210174"/>
          </a:xfrm>
          <a:prstGeom prst="rect">
            <a:avLst/>
          </a:prstGeom>
        </p:spPr>
        <p:txBody>
          <a:bodyPr lIns="0" tIns="0" rIns="0" bIns="0"/>
          <a:lstStyle>
            <a:lvl1pPr indent="-317500">
              <a:lnSpc>
                <a:spcPct val="100000"/>
              </a:lnSpc>
              <a:spcBef>
                <a:spcPts val="600"/>
              </a:spcBef>
              <a:buClr>
                <a:srgbClr val="00BBBB"/>
              </a:buClr>
              <a:buSzPts val="1400"/>
              <a:buFont typeface="Courier New"/>
              <a:buChar char="o"/>
              <a:defRPr sz="1400">
                <a:solidFill>
                  <a:srgbClr val="999999"/>
                </a:solidFill>
              </a:defRPr>
            </a:lvl1pPr>
            <a:lvl2pPr marL="0" indent="685800">
              <a:lnSpc>
                <a:spcPct val="100000"/>
              </a:lnSpc>
              <a:spcBef>
                <a:spcPts val="600"/>
              </a:spcBef>
              <a:buClr>
                <a:srgbClr val="00BBBB"/>
              </a:buClr>
              <a:buSzTx/>
              <a:buFont typeface="Courier New"/>
              <a:buNone/>
              <a:defRPr sz="1400">
                <a:solidFill>
                  <a:srgbClr val="999999"/>
                </a:solidFill>
              </a:defRPr>
            </a:lvl2pPr>
            <a:lvl3pPr marL="0" indent="1143000">
              <a:lnSpc>
                <a:spcPct val="100000"/>
              </a:lnSpc>
              <a:spcBef>
                <a:spcPts val="600"/>
              </a:spcBef>
              <a:buClr>
                <a:srgbClr val="00BBBB"/>
              </a:buClr>
              <a:buSzTx/>
              <a:buFont typeface="Courier New"/>
              <a:buNone/>
              <a:defRPr sz="1400">
                <a:solidFill>
                  <a:srgbClr val="999999"/>
                </a:solidFill>
              </a:defRPr>
            </a:lvl3pPr>
            <a:lvl4pPr marL="0" indent="1600200">
              <a:lnSpc>
                <a:spcPct val="100000"/>
              </a:lnSpc>
              <a:spcBef>
                <a:spcPts val="600"/>
              </a:spcBef>
              <a:buClr>
                <a:srgbClr val="00BBBB"/>
              </a:buClr>
              <a:buSzTx/>
              <a:buFont typeface="Courier New"/>
              <a:buNone/>
              <a:defRPr sz="1400">
                <a:solidFill>
                  <a:srgbClr val="999999"/>
                </a:solidFill>
              </a:defRPr>
            </a:lvl4pPr>
            <a:lvl5pPr marL="0" indent="2057400">
              <a:lnSpc>
                <a:spcPct val="100000"/>
              </a:lnSpc>
              <a:spcBef>
                <a:spcPts val="600"/>
              </a:spcBef>
              <a:buClr>
                <a:srgbClr val="00BBBB"/>
              </a:buClr>
              <a:buSzTx/>
              <a:buFont typeface="Courier New"/>
              <a:buNone/>
              <a:defRPr sz="1400">
                <a:solidFill>
                  <a:srgbClr val="999999"/>
                </a:solidFill>
              </a:defRPr>
            </a:lvl5pPr>
          </a:lstStyle>
          <a:p>
            <a:pPr/>
            <a:r>
              <a:t>Body Level One</a:t>
            </a:r>
          </a:p>
          <a:p>
            <a:pPr lvl="1"/>
            <a:r>
              <a:t>Body Level Two</a:t>
            </a:r>
          </a:p>
          <a:p>
            <a:pPr lvl="2"/>
            <a:r>
              <a:t>Body Level Three</a:t>
            </a:r>
          </a:p>
          <a:p>
            <a:pPr lvl="3"/>
            <a:r>
              <a:t>Body Level Four</a:t>
            </a:r>
          </a:p>
          <a:p>
            <a:pPr lvl="4"/>
            <a:r>
              <a:t>Body Level Five</a:t>
            </a:r>
          </a:p>
        </p:txBody>
      </p:sp>
      <p:sp>
        <p:nvSpPr>
          <p:cNvPr id="161" name="Google Shape;146;p8"/>
          <p:cNvSpPr/>
          <p:nvPr>
            <p:ph type="pic" sz="half" idx="22"/>
          </p:nvPr>
        </p:nvSpPr>
        <p:spPr>
          <a:xfrm>
            <a:off x="6108355" y="-20834"/>
            <a:ext cx="5245445" cy="5385816"/>
          </a:xfrm>
          <a:prstGeom prst="rect">
            <a:avLst/>
          </a:prstGeom>
        </p:spPr>
        <p:txBody>
          <a:bodyPr lIns="91439" tIns="45719" rIns="91439" bIns="45719">
            <a:noAutofit/>
          </a:bodyPr>
          <a:lstStyle/>
          <a:p>
            <a:pPr/>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Icons Content Layout">
    <p:spTree>
      <p:nvGrpSpPr>
        <p:cNvPr id="1" name=""/>
        <p:cNvGrpSpPr/>
        <p:nvPr/>
      </p:nvGrpSpPr>
      <p:grpSpPr>
        <a:xfrm>
          <a:off x="0" y="0"/>
          <a:ext cx="0" cy="0"/>
          <a:chOff x="0" y="0"/>
          <a:chExt cx="0" cy="0"/>
        </a:xfrm>
      </p:grpSpPr>
      <p:sp>
        <p:nvSpPr>
          <p:cNvPr id="168" name="Slide Number"/>
          <p:cNvSpPr txBox="1"/>
          <p:nvPr>
            <p:ph type="sldNum" sz="quarter" idx="2"/>
          </p:nvPr>
        </p:nvSpPr>
        <p:spPr>
          <a:prstGeom prst="rect">
            <a:avLst/>
          </a:prstGeom>
        </p:spPr>
        <p:txBody>
          <a:bodyPr/>
          <a:lstStyle/>
          <a:p>
            <a:pPr/>
            <a:fld id="{86CB4B4D-7CA3-9044-876B-883B54F8677D}" type="slidenum"/>
          </a:p>
        </p:txBody>
      </p:sp>
      <p:sp>
        <p:nvSpPr>
          <p:cNvPr id="169" name="Title Text"/>
          <p:cNvSpPr txBox="1"/>
          <p:nvPr>
            <p:ph type="title"/>
          </p:nvPr>
        </p:nvSpPr>
        <p:spPr>
          <a:xfrm>
            <a:off x="6400317" y="707529"/>
            <a:ext cx="4494134" cy="569087"/>
          </a:xfrm>
          <a:prstGeom prst="rect">
            <a:avLst/>
          </a:prstGeom>
        </p:spPr>
        <p:txBody>
          <a:bodyPr lIns="0" tIns="0" rIns="0" bIns="0" anchor="b"/>
          <a:lstStyle/>
          <a:p>
            <a:pPr/>
            <a:r>
              <a:t>Title Text</a:t>
            </a:r>
          </a:p>
        </p:txBody>
      </p:sp>
      <p:sp>
        <p:nvSpPr>
          <p:cNvPr id="170" name="Body Level One…"/>
          <p:cNvSpPr txBox="1"/>
          <p:nvPr>
            <p:ph type="body" sz="quarter" idx="1"/>
          </p:nvPr>
        </p:nvSpPr>
        <p:spPr>
          <a:xfrm>
            <a:off x="6400317" y="1625820"/>
            <a:ext cx="4473109" cy="569086"/>
          </a:xfrm>
          <a:prstGeom prst="rect">
            <a:avLst/>
          </a:prstGeom>
        </p:spPr>
        <p:txBody>
          <a:bodyPr lIns="0" tIns="0" rIns="0" bIns="0"/>
          <a:lstStyle>
            <a:lvl1pPr marL="228600" indent="0">
              <a:lnSpc>
                <a:spcPct val="100000"/>
              </a:lnSpc>
              <a:buClrTx/>
              <a:buSzTx/>
              <a:buFontTx/>
              <a:buNone/>
              <a:defRPr b="1" sz="1800">
                <a:solidFill>
                  <a:srgbClr val="00BBBB"/>
                </a:solidFill>
              </a:defRPr>
            </a:lvl1pPr>
            <a:lvl2pPr marL="228600" indent="457200">
              <a:lnSpc>
                <a:spcPct val="100000"/>
              </a:lnSpc>
              <a:buClrTx/>
              <a:buSzTx/>
              <a:buFontTx/>
              <a:buNone/>
              <a:defRPr b="1" sz="1800">
                <a:solidFill>
                  <a:srgbClr val="00BBBB"/>
                </a:solidFill>
              </a:defRPr>
            </a:lvl2pPr>
            <a:lvl3pPr marL="228600" indent="914400">
              <a:lnSpc>
                <a:spcPct val="100000"/>
              </a:lnSpc>
              <a:buClrTx/>
              <a:buSzTx/>
              <a:buFontTx/>
              <a:buNone/>
              <a:defRPr b="1" sz="1800">
                <a:solidFill>
                  <a:srgbClr val="00BBBB"/>
                </a:solidFill>
              </a:defRPr>
            </a:lvl3pPr>
            <a:lvl4pPr marL="228600" indent="1371600">
              <a:lnSpc>
                <a:spcPct val="100000"/>
              </a:lnSpc>
              <a:buClrTx/>
              <a:buSzTx/>
              <a:buFontTx/>
              <a:buNone/>
              <a:defRPr b="1" sz="1800">
                <a:solidFill>
                  <a:srgbClr val="00BBBB"/>
                </a:solidFill>
              </a:defRPr>
            </a:lvl4pPr>
            <a:lvl5pPr marL="228600" indent="1828800">
              <a:lnSpc>
                <a:spcPct val="100000"/>
              </a:lnSpc>
              <a:buClrTx/>
              <a:buSzTx/>
              <a:buFontTx/>
              <a:buNone/>
              <a:defRPr b="1" sz="1800">
                <a:solidFill>
                  <a:srgbClr val="00BBBB"/>
                </a:solidFill>
              </a:defRPr>
            </a:lvl5pPr>
          </a:lstStyle>
          <a:p>
            <a:pPr/>
            <a:r>
              <a:t>Body Level One</a:t>
            </a:r>
          </a:p>
          <a:p>
            <a:pPr lvl="1"/>
            <a:r>
              <a:t>Body Level Two</a:t>
            </a:r>
          </a:p>
          <a:p>
            <a:pPr lvl="2"/>
            <a:r>
              <a:t>Body Level Three</a:t>
            </a:r>
          </a:p>
          <a:p>
            <a:pPr lvl="3"/>
            <a:r>
              <a:t>Body Level Four</a:t>
            </a:r>
          </a:p>
          <a:p>
            <a:pPr lvl="4"/>
            <a:r>
              <a:t>Body Level Five</a:t>
            </a:r>
          </a:p>
        </p:txBody>
      </p:sp>
      <p:sp>
        <p:nvSpPr>
          <p:cNvPr id="171" name="Google Shape;154;p9"/>
          <p:cNvSpPr/>
          <p:nvPr>
            <p:ph type="pic" sz="quarter" idx="21"/>
          </p:nvPr>
        </p:nvSpPr>
        <p:spPr>
          <a:xfrm>
            <a:off x="831850" y="859664"/>
            <a:ext cx="1078992" cy="548641"/>
          </a:xfrm>
          <a:prstGeom prst="rect">
            <a:avLst/>
          </a:prstGeom>
        </p:spPr>
        <p:txBody>
          <a:bodyPr lIns="91439" tIns="45719" rIns="91439" bIns="45719">
            <a:noAutofit/>
          </a:bodyPr>
          <a:lstStyle/>
          <a:p>
            <a:pPr/>
          </a:p>
        </p:txBody>
      </p:sp>
      <p:grpSp>
        <p:nvGrpSpPr>
          <p:cNvPr id="174" name="Google Shape;155;p9"/>
          <p:cNvGrpSpPr/>
          <p:nvPr/>
        </p:nvGrpSpPr>
        <p:grpSpPr>
          <a:xfrm>
            <a:off x="6430402" y="1375202"/>
            <a:ext cx="5761599" cy="100801"/>
            <a:chOff x="0" y="0"/>
            <a:chExt cx="5761597" cy="100800"/>
          </a:xfrm>
        </p:grpSpPr>
        <p:sp>
          <p:nvSpPr>
            <p:cNvPr id="172" name="Google Shape;156;p9"/>
            <p:cNvSpPr/>
            <p:nvPr/>
          </p:nvSpPr>
          <p:spPr>
            <a:xfrm flipH="1" flipV="1">
              <a:off x="77298" y="50400"/>
              <a:ext cx="5684300" cy="1"/>
            </a:xfrm>
            <a:prstGeom prst="line">
              <a:avLst/>
            </a:prstGeom>
            <a:noFill/>
            <a:ln w="9525" cap="flat">
              <a:solidFill>
                <a:srgbClr val="7F7F7F"/>
              </a:solidFill>
              <a:prstDash val="solid"/>
              <a:miter lim="800000"/>
            </a:ln>
            <a:effectLst/>
          </p:spPr>
          <p:txBody>
            <a:bodyPr wrap="square" lIns="45719" tIns="45719" rIns="45719" bIns="45719" numCol="1" anchor="t">
              <a:noAutofit/>
            </a:bodyPr>
            <a:lstStyle/>
            <a:p>
              <a:pPr/>
            </a:p>
          </p:txBody>
        </p:sp>
        <p:sp>
          <p:nvSpPr>
            <p:cNvPr id="173" name="Google Shape;157;p9"/>
            <p:cNvSpPr/>
            <p:nvPr/>
          </p:nvSpPr>
          <p:spPr>
            <a:xfrm flipH="1">
              <a:off x="0" y="0"/>
              <a:ext cx="100801" cy="100801"/>
            </a:xfrm>
            <a:prstGeom prst="ellipse">
              <a:avLst/>
            </a:prstGeom>
            <a:solidFill>
              <a:srgbClr val="7F7F7F"/>
            </a:solidFill>
            <a:ln w="12700" cap="flat">
              <a:noFill/>
              <a:miter lim="400000"/>
            </a:ln>
            <a:effectLst/>
          </p:spPr>
          <p:txBody>
            <a:bodyPr wrap="square" lIns="45719" tIns="45719" rIns="45719" bIns="45719" numCol="1" anchor="ctr">
              <a:noAutofit/>
            </a:bodyPr>
            <a:lstStyle/>
            <a:p>
              <a:pPr algn="ctr">
                <a:defRPr sz="1800">
                  <a:solidFill>
                    <a:srgbClr val="000000"/>
                  </a:solidFill>
                  <a:latin typeface="Quattrocento Sans"/>
                  <a:ea typeface="Quattrocento Sans"/>
                  <a:cs typeface="Quattrocento Sans"/>
                  <a:sym typeface="Quattrocento Sans"/>
                </a:defRPr>
              </a:pPr>
            </a:p>
          </p:txBody>
        </p:sp>
      </p:grpSp>
      <p:sp>
        <p:nvSpPr>
          <p:cNvPr id="175" name="Google Shape;158;p9"/>
          <p:cNvSpPr txBox="1"/>
          <p:nvPr>
            <p:ph type="body" sz="quarter" idx="22"/>
          </p:nvPr>
        </p:nvSpPr>
        <p:spPr>
          <a:xfrm>
            <a:off x="2920469" y="3291840"/>
            <a:ext cx="2670049" cy="640081"/>
          </a:xfrm>
          <a:prstGeom prst="rect">
            <a:avLst/>
          </a:prstGeom>
        </p:spPr>
        <p:txBody>
          <a:bodyPr lIns="0" tIns="0" rIns="0" bIns="0"/>
          <a:lstStyle/>
          <a:p>
            <a:pPr marL="228600" indent="0">
              <a:lnSpc>
                <a:spcPct val="100000"/>
              </a:lnSpc>
              <a:spcBef>
                <a:spcPts val="600"/>
              </a:spcBef>
              <a:buClrTx/>
              <a:buSzTx/>
              <a:buFontTx/>
              <a:buNone/>
              <a:defRPr sz="1400">
                <a:solidFill>
                  <a:srgbClr val="999999"/>
                </a:solidFill>
              </a:defRPr>
            </a:pPr>
          </a:p>
        </p:txBody>
      </p:sp>
      <p:sp>
        <p:nvSpPr>
          <p:cNvPr id="176" name="Google Shape;159;p9"/>
          <p:cNvSpPr/>
          <p:nvPr/>
        </p:nvSpPr>
        <p:spPr>
          <a:xfrm>
            <a:off x="11580000" y="6020920"/>
            <a:ext cx="612001" cy="1"/>
          </a:xfrm>
          <a:prstGeom prst="line">
            <a:avLst/>
          </a:prstGeom>
          <a:ln>
            <a:solidFill>
              <a:srgbClr val="7F7F7F"/>
            </a:solidFill>
            <a:miter/>
          </a:ln>
        </p:spPr>
        <p:txBody>
          <a:bodyPr lIns="45719" rIns="45719"/>
          <a:lstStyle/>
          <a:p>
            <a:pPr/>
          </a:p>
        </p:txBody>
      </p:sp>
      <p:sp>
        <p:nvSpPr>
          <p:cNvPr id="177" name="Google Shape;160;p9"/>
          <p:cNvSpPr/>
          <p:nvPr/>
        </p:nvSpPr>
        <p:spPr>
          <a:xfrm>
            <a:off x="11466562" y="5966055"/>
            <a:ext cx="109729" cy="109729"/>
          </a:xfrm>
          <a:prstGeom prst="ellipse">
            <a:avLst/>
          </a:prstGeom>
          <a:ln>
            <a:solidFill>
              <a:srgbClr val="7F7F7F"/>
            </a:solidFill>
            <a:miter/>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178" name="Google Shape;161;p9"/>
          <p:cNvSpPr/>
          <p:nvPr/>
        </p:nvSpPr>
        <p:spPr>
          <a:xfrm flipV="1">
            <a:off x="-1" y="6020920"/>
            <a:ext cx="803277" cy="469"/>
          </a:xfrm>
          <a:prstGeom prst="line">
            <a:avLst/>
          </a:prstGeom>
          <a:ln>
            <a:solidFill>
              <a:srgbClr val="7F7F7F"/>
            </a:solidFill>
            <a:miter/>
          </a:ln>
        </p:spPr>
        <p:txBody>
          <a:bodyPr lIns="45719" rIns="45719"/>
          <a:lstStyle/>
          <a:p>
            <a:pPr/>
          </a:p>
        </p:txBody>
      </p:sp>
      <p:sp>
        <p:nvSpPr>
          <p:cNvPr id="179" name="Google Shape;162;p9"/>
          <p:cNvSpPr/>
          <p:nvPr/>
        </p:nvSpPr>
        <p:spPr>
          <a:xfrm>
            <a:off x="809309" y="5879655"/>
            <a:ext cx="283465" cy="283465"/>
          </a:xfrm>
          <a:prstGeom prst="ellipse">
            <a:avLst/>
          </a:prstGeom>
          <a:ln>
            <a:solidFill>
              <a:srgbClr val="7F7F7F"/>
            </a:solidFill>
            <a:miter/>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180" name="Google Shape;163;p9"/>
          <p:cNvSpPr/>
          <p:nvPr>
            <p:ph type="pic" sz="quarter" idx="23"/>
          </p:nvPr>
        </p:nvSpPr>
        <p:spPr>
          <a:xfrm>
            <a:off x="2090459" y="3273552"/>
            <a:ext cx="640082" cy="658369"/>
          </a:xfrm>
          <a:prstGeom prst="rect">
            <a:avLst/>
          </a:prstGeom>
        </p:spPr>
        <p:txBody>
          <a:bodyPr lIns="91439" tIns="45719" rIns="91439" bIns="45719">
            <a:noAutofit/>
          </a:bodyPr>
          <a:lstStyle/>
          <a:p>
            <a:pPr/>
          </a:p>
        </p:txBody>
      </p:sp>
      <p:sp>
        <p:nvSpPr>
          <p:cNvPr id="181" name="Google Shape;164;p9"/>
          <p:cNvSpPr txBox="1"/>
          <p:nvPr>
            <p:ph type="body" sz="quarter" idx="24"/>
          </p:nvPr>
        </p:nvSpPr>
        <p:spPr>
          <a:xfrm>
            <a:off x="831850" y="3291840"/>
            <a:ext cx="1209357" cy="640081"/>
          </a:xfrm>
          <a:prstGeom prst="rect">
            <a:avLst/>
          </a:prstGeom>
        </p:spPr>
        <p:txBody>
          <a:bodyPr lIns="0" tIns="0" rIns="0" bIns="0"/>
          <a:lstStyle/>
          <a:p>
            <a:pPr marL="228600" indent="0">
              <a:spcBef>
                <a:spcPts val="600"/>
              </a:spcBef>
              <a:buClrTx/>
              <a:buSzTx/>
              <a:buFontTx/>
              <a:buNone/>
              <a:defRPr b="1" sz="2000">
                <a:latin typeface="Gill Sans"/>
                <a:ea typeface="Gill Sans"/>
                <a:cs typeface="Gill Sans"/>
                <a:sym typeface="Gill Sans"/>
              </a:defRPr>
            </a:pPr>
          </a:p>
        </p:txBody>
      </p:sp>
      <p:sp>
        <p:nvSpPr>
          <p:cNvPr id="182" name="Google Shape;165;p9"/>
          <p:cNvSpPr txBox="1"/>
          <p:nvPr>
            <p:ph type="body" sz="quarter" idx="25"/>
          </p:nvPr>
        </p:nvSpPr>
        <p:spPr>
          <a:xfrm>
            <a:off x="2920469" y="4427608"/>
            <a:ext cx="2670049" cy="640081"/>
          </a:xfrm>
          <a:prstGeom prst="rect">
            <a:avLst/>
          </a:prstGeom>
        </p:spPr>
        <p:txBody>
          <a:bodyPr lIns="0" tIns="0" rIns="0" bIns="0"/>
          <a:lstStyle/>
          <a:p>
            <a:pPr marL="228600" indent="0">
              <a:lnSpc>
                <a:spcPct val="100000"/>
              </a:lnSpc>
              <a:spcBef>
                <a:spcPts val="600"/>
              </a:spcBef>
              <a:buClrTx/>
              <a:buSzTx/>
              <a:buFontTx/>
              <a:buNone/>
              <a:defRPr sz="1400">
                <a:solidFill>
                  <a:srgbClr val="999999"/>
                </a:solidFill>
              </a:defRPr>
            </a:pPr>
          </a:p>
        </p:txBody>
      </p:sp>
      <p:sp>
        <p:nvSpPr>
          <p:cNvPr id="183" name="Google Shape;166;p9"/>
          <p:cNvSpPr/>
          <p:nvPr>
            <p:ph type="pic" sz="quarter" idx="26"/>
          </p:nvPr>
        </p:nvSpPr>
        <p:spPr>
          <a:xfrm>
            <a:off x="2090459" y="4409320"/>
            <a:ext cx="640082" cy="658369"/>
          </a:xfrm>
          <a:prstGeom prst="rect">
            <a:avLst/>
          </a:prstGeom>
        </p:spPr>
        <p:txBody>
          <a:bodyPr lIns="91439" tIns="45719" rIns="91439" bIns="45719">
            <a:noAutofit/>
          </a:bodyPr>
          <a:lstStyle/>
          <a:p>
            <a:pPr/>
          </a:p>
        </p:txBody>
      </p:sp>
      <p:sp>
        <p:nvSpPr>
          <p:cNvPr id="184" name="Google Shape;167;p9"/>
          <p:cNvSpPr txBox="1"/>
          <p:nvPr>
            <p:ph type="body" sz="quarter" idx="27"/>
          </p:nvPr>
        </p:nvSpPr>
        <p:spPr>
          <a:xfrm>
            <a:off x="831850" y="4427608"/>
            <a:ext cx="1209357" cy="640081"/>
          </a:xfrm>
          <a:prstGeom prst="rect">
            <a:avLst/>
          </a:prstGeom>
        </p:spPr>
        <p:txBody>
          <a:bodyPr lIns="0" tIns="0" rIns="0" bIns="0"/>
          <a:lstStyle/>
          <a:p>
            <a:pPr marL="228600" indent="0">
              <a:spcBef>
                <a:spcPts val="600"/>
              </a:spcBef>
              <a:buClrTx/>
              <a:buSzTx/>
              <a:buFontTx/>
              <a:buNone/>
              <a:defRPr b="1" sz="2000">
                <a:latin typeface="Gill Sans"/>
                <a:ea typeface="Gill Sans"/>
                <a:cs typeface="Gill Sans"/>
                <a:sym typeface="Gill Sans"/>
              </a:defRPr>
            </a:pPr>
          </a:p>
        </p:txBody>
      </p:sp>
      <p:sp>
        <p:nvSpPr>
          <p:cNvPr id="185" name="Google Shape;168;p9"/>
          <p:cNvSpPr txBox="1"/>
          <p:nvPr>
            <p:ph type="body" sz="quarter" idx="28"/>
          </p:nvPr>
        </p:nvSpPr>
        <p:spPr>
          <a:xfrm>
            <a:off x="8549426" y="3291840"/>
            <a:ext cx="2670049" cy="640081"/>
          </a:xfrm>
          <a:prstGeom prst="rect">
            <a:avLst/>
          </a:prstGeom>
        </p:spPr>
        <p:txBody>
          <a:bodyPr lIns="0" tIns="0" rIns="0" bIns="0"/>
          <a:lstStyle/>
          <a:p>
            <a:pPr marL="228600" indent="0">
              <a:lnSpc>
                <a:spcPct val="100000"/>
              </a:lnSpc>
              <a:spcBef>
                <a:spcPts val="600"/>
              </a:spcBef>
              <a:buClrTx/>
              <a:buSzTx/>
              <a:buFontTx/>
              <a:buNone/>
              <a:defRPr sz="1400">
                <a:solidFill>
                  <a:srgbClr val="999999"/>
                </a:solidFill>
              </a:defRPr>
            </a:pPr>
          </a:p>
        </p:txBody>
      </p:sp>
      <p:sp>
        <p:nvSpPr>
          <p:cNvPr id="186" name="Google Shape;169;p9"/>
          <p:cNvSpPr/>
          <p:nvPr>
            <p:ph type="pic" sz="quarter" idx="29"/>
          </p:nvPr>
        </p:nvSpPr>
        <p:spPr>
          <a:xfrm>
            <a:off x="7719417" y="3273552"/>
            <a:ext cx="640081" cy="658369"/>
          </a:xfrm>
          <a:prstGeom prst="rect">
            <a:avLst/>
          </a:prstGeom>
        </p:spPr>
        <p:txBody>
          <a:bodyPr lIns="91439" tIns="45719" rIns="91439" bIns="45719">
            <a:noAutofit/>
          </a:bodyPr>
          <a:lstStyle/>
          <a:p>
            <a:pPr/>
          </a:p>
        </p:txBody>
      </p:sp>
      <p:sp>
        <p:nvSpPr>
          <p:cNvPr id="187" name="Google Shape;170;p9"/>
          <p:cNvSpPr txBox="1"/>
          <p:nvPr>
            <p:ph type="body" sz="quarter" idx="30"/>
          </p:nvPr>
        </p:nvSpPr>
        <p:spPr>
          <a:xfrm>
            <a:off x="6460807" y="3291840"/>
            <a:ext cx="1209358" cy="640081"/>
          </a:xfrm>
          <a:prstGeom prst="rect">
            <a:avLst/>
          </a:prstGeom>
        </p:spPr>
        <p:txBody>
          <a:bodyPr lIns="0" tIns="0" rIns="0" bIns="0"/>
          <a:lstStyle/>
          <a:p>
            <a:pPr marL="228600" indent="0">
              <a:spcBef>
                <a:spcPts val="600"/>
              </a:spcBef>
              <a:buClrTx/>
              <a:buSzTx/>
              <a:buFontTx/>
              <a:buNone/>
              <a:defRPr b="1" sz="2000">
                <a:latin typeface="Gill Sans"/>
                <a:ea typeface="Gill Sans"/>
                <a:cs typeface="Gill Sans"/>
                <a:sym typeface="Gill Sans"/>
              </a:defRPr>
            </a:pPr>
          </a:p>
        </p:txBody>
      </p:sp>
      <p:sp>
        <p:nvSpPr>
          <p:cNvPr id="188" name="Google Shape;171;p9"/>
          <p:cNvSpPr txBox="1"/>
          <p:nvPr>
            <p:ph type="body" sz="quarter" idx="31"/>
          </p:nvPr>
        </p:nvSpPr>
        <p:spPr>
          <a:xfrm>
            <a:off x="8549426" y="4427608"/>
            <a:ext cx="2670049" cy="640081"/>
          </a:xfrm>
          <a:prstGeom prst="rect">
            <a:avLst/>
          </a:prstGeom>
        </p:spPr>
        <p:txBody>
          <a:bodyPr lIns="0" tIns="0" rIns="0" bIns="0"/>
          <a:lstStyle/>
          <a:p>
            <a:pPr marL="228600" indent="0">
              <a:lnSpc>
                <a:spcPct val="100000"/>
              </a:lnSpc>
              <a:spcBef>
                <a:spcPts val="600"/>
              </a:spcBef>
              <a:buClrTx/>
              <a:buSzTx/>
              <a:buFontTx/>
              <a:buNone/>
              <a:defRPr sz="1400">
                <a:solidFill>
                  <a:srgbClr val="999999"/>
                </a:solidFill>
              </a:defRPr>
            </a:pPr>
          </a:p>
        </p:txBody>
      </p:sp>
      <p:sp>
        <p:nvSpPr>
          <p:cNvPr id="189" name="Google Shape;172;p9"/>
          <p:cNvSpPr/>
          <p:nvPr>
            <p:ph type="pic" sz="quarter" idx="32"/>
          </p:nvPr>
        </p:nvSpPr>
        <p:spPr>
          <a:xfrm>
            <a:off x="7719417" y="4409320"/>
            <a:ext cx="640081" cy="658369"/>
          </a:xfrm>
          <a:prstGeom prst="rect">
            <a:avLst/>
          </a:prstGeom>
        </p:spPr>
        <p:txBody>
          <a:bodyPr lIns="91439" tIns="45719" rIns="91439" bIns="45719">
            <a:noAutofit/>
          </a:bodyPr>
          <a:lstStyle/>
          <a:p>
            <a:pPr/>
          </a:p>
        </p:txBody>
      </p:sp>
      <p:sp>
        <p:nvSpPr>
          <p:cNvPr id="190" name="Google Shape;173;p9"/>
          <p:cNvSpPr txBox="1"/>
          <p:nvPr>
            <p:ph type="body" sz="quarter" idx="33"/>
          </p:nvPr>
        </p:nvSpPr>
        <p:spPr>
          <a:xfrm>
            <a:off x="6460807" y="4427608"/>
            <a:ext cx="1209358" cy="640081"/>
          </a:xfrm>
          <a:prstGeom prst="rect">
            <a:avLst/>
          </a:prstGeom>
        </p:spPr>
        <p:txBody>
          <a:bodyPr lIns="0" tIns="0" rIns="0" bIns="0"/>
          <a:lstStyle/>
          <a:p>
            <a:pPr marL="228600" indent="0">
              <a:spcBef>
                <a:spcPts val="600"/>
              </a:spcBef>
              <a:buClrTx/>
              <a:buSzTx/>
              <a:buFontTx/>
              <a:buNone/>
              <a:defRPr b="1" sz="2000">
                <a:latin typeface="Gill Sans"/>
                <a:ea typeface="Gill Sans"/>
                <a:cs typeface="Gill Sans"/>
                <a:sym typeface="Gill Sans"/>
              </a:defRPr>
            </a:pPr>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onitor and Content Layout">
    <p:spTree>
      <p:nvGrpSpPr>
        <p:cNvPr id="1" name=""/>
        <p:cNvGrpSpPr/>
        <p:nvPr/>
      </p:nvGrpSpPr>
      <p:grpSpPr>
        <a:xfrm>
          <a:off x="0" y="0"/>
          <a:ext cx="0" cy="0"/>
          <a:chOff x="0" y="0"/>
          <a:chExt cx="0" cy="0"/>
        </a:xfrm>
      </p:grpSpPr>
      <p:sp>
        <p:nvSpPr>
          <p:cNvPr id="197" name="Title Text"/>
          <p:cNvSpPr txBox="1"/>
          <p:nvPr>
            <p:ph type="title"/>
          </p:nvPr>
        </p:nvSpPr>
        <p:spPr>
          <a:xfrm>
            <a:off x="803276" y="2091022"/>
            <a:ext cx="4464049" cy="804339"/>
          </a:xfrm>
          <a:prstGeom prst="rect">
            <a:avLst/>
          </a:prstGeom>
        </p:spPr>
        <p:txBody>
          <a:bodyPr lIns="0" tIns="0" rIns="0" bIns="0" anchor="b"/>
          <a:lstStyle/>
          <a:p>
            <a:pPr/>
            <a:r>
              <a:t>Title Text</a:t>
            </a:r>
          </a:p>
        </p:txBody>
      </p:sp>
      <p:sp>
        <p:nvSpPr>
          <p:cNvPr id="198" name="Body Level One…"/>
          <p:cNvSpPr txBox="1"/>
          <p:nvPr>
            <p:ph type="body" sz="quarter" idx="1"/>
          </p:nvPr>
        </p:nvSpPr>
        <p:spPr>
          <a:xfrm>
            <a:off x="826769" y="3244567"/>
            <a:ext cx="4443166" cy="569086"/>
          </a:xfrm>
          <a:prstGeom prst="rect">
            <a:avLst/>
          </a:prstGeom>
        </p:spPr>
        <p:txBody>
          <a:bodyPr lIns="0" tIns="0" rIns="0" bIns="0"/>
          <a:lstStyle>
            <a:lvl1pPr marL="228600" indent="0">
              <a:lnSpc>
                <a:spcPct val="100000"/>
              </a:lnSpc>
              <a:buClrTx/>
              <a:buSzTx/>
              <a:buFontTx/>
              <a:buNone/>
              <a:defRPr b="1" sz="1800">
                <a:solidFill>
                  <a:srgbClr val="00BBBB"/>
                </a:solidFill>
              </a:defRPr>
            </a:lvl1pPr>
            <a:lvl2pPr marL="228600" indent="457200">
              <a:lnSpc>
                <a:spcPct val="100000"/>
              </a:lnSpc>
              <a:buClrTx/>
              <a:buSzTx/>
              <a:buFontTx/>
              <a:buNone/>
              <a:defRPr b="1" sz="1800">
                <a:solidFill>
                  <a:srgbClr val="00BBBB"/>
                </a:solidFill>
              </a:defRPr>
            </a:lvl2pPr>
            <a:lvl3pPr marL="228600" indent="914400">
              <a:lnSpc>
                <a:spcPct val="100000"/>
              </a:lnSpc>
              <a:buClrTx/>
              <a:buSzTx/>
              <a:buFontTx/>
              <a:buNone/>
              <a:defRPr b="1" sz="1800">
                <a:solidFill>
                  <a:srgbClr val="00BBBB"/>
                </a:solidFill>
              </a:defRPr>
            </a:lvl3pPr>
            <a:lvl4pPr marL="228600" indent="1371600">
              <a:lnSpc>
                <a:spcPct val="100000"/>
              </a:lnSpc>
              <a:buClrTx/>
              <a:buSzTx/>
              <a:buFontTx/>
              <a:buNone/>
              <a:defRPr b="1" sz="1800">
                <a:solidFill>
                  <a:srgbClr val="00BBBB"/>
                </a:solidFill>
              </a:defRPr>
            </a:lvl4pPr>
            <a:lvl5pPr marL="228600" indent="1828800">
              <a:lnSpc>
                <a:spcPct val="100000"/>
              </a:lnSpc>
              <a:buClrTx/>
              <a:buSzTx/>
              <a:buFontTx/>
              <a:buNone/>
              <a:defRPr b="1" sz="1800">
                <a:solidFill>
                  <a:srgbClr val="00BBBB"/>
                </a:solidFill>
              </a:defRPr>
            </a:lvl5pPr>
          </a:lstStyle>
          <a:p>
            <a:pPr/>
            <a:r>
              <a:t>Body Level One</a:t>
            </a:r>
          </a:p>
          <a:p>
            <a:pPr lvl="1"/>
            <a:r>
              <a:t>Body Level Two</a:t>
            </a:r>
          </a:p>
          <a:p>
            <a:pPr lvl="2"/>
            <a:r>
              <a:t>Body Level Three</a:t>
            </a:r>
          </a:p>
          <a:p>
            <a:pPr lvl="3"/>
            <a:r>
              <a:t>Body Level Four</a:t>
            </a:r>
          </a:p>
          <a:p>
            <a:pPr lvl="4"/>
            <a:r>
              <a:t>Body Level Five</a:t>
            </a:r>
          </a:p>
        </p:txBody>
      </p:sp>
      <p:sp>
        <p:nvSpPr>
          <p:cNvPr id="199" name="Slide Number"/>
          <p:cNvSpPr txBox="1"/>
          <p:nvPr>
            <p:ph type="sldNum" sz="quarter" idx="2"/>
          </p:nvPr>
        </p:nvSpPr>
        <p:spPr>
          <a:prstGeom prst="rect">
            <a:avLst/>
          </a:prstGeom>
        </p:spPr>
        <p:txBody>
          <a:bodyPr/>
          <a:lstStyle/>
          <a:p>
            <a:pPr/>
            <a:fld id="{86CB4B4D-7CA3-9044-876B-883B54F8677D}" type="slidenum"/>
          </a:p>
        </p:txBody>
      </p:sp>
      <p:sp>
        <p:nvSpPr>
          <p:cNvPr id="200" name="Google Shape;181;p10"/>
          <p:cNvSpPr/>
          <p:nvPr/>
        </p:nvSpPr>
        <p:spPr>
          <a:xfrm>
            <a:off x="6192163" y="1435132"/>
            <a:ext cx="5175505" cy="4187954"/>
          </a:xfrm>
          <a:prstGeom prst="rect">
            <a:avLst/>
          </a:prstGeom>
          <a:blipFill>
            <a:blip r:embed="rId2"/>
            <a:stretch>
              <a:fillRect/>
            </a:stretch>
          </a:blipFill>
          <a:ln w="12700">
            <a:miter lim="400000"/>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201" name="Google Shape;182;p10"/>
          <p:cNvSpPr/>
          <p:nvPr>
            <p:ph type="pic" sz="quarter" idx="21"/>
          </p:nvPr>
        </p:nvSpPr>
        <p:spPr>
          <a:xfrm>
            <a:off x="831850" y="859664"/>
            <a:ext cx="1078992" cy="548641"/>
          </a:xfrm>
          <a:prstGeom prst="rect">
            <a:avLst/>
          </a:prstGeom>
        </p:spPr>
        <p:txBody>
          <a:bodyPr lIns="91439" tIns="45719" rIns="91439" bIns="45719">
            <a:noAutofit/>
          </a:bodyPr>
          <a:lstStyle/>
          <a:p>
            <a:pPr/>
          </a:p>
        </p:txBody>
      </p:sp>
      <p:grpSp>
        <p:nvGrpSpPr>
          <p:cNvPr id="204" name="Google Shape;183;p10"/>
          <p:cNvGrpSpPr/>
          <p:nvPr/>
        </p:nvGrpSpPr>
        <p:grpSpPr>
          <a:xfrm>
            <a:off x="-1" y="2993948"/>
            <a:ext cx="3434402" cy="100801"/>
            <a:chOff x="0" y="0"/>
            <a:chExt cx="3434400" cy="100800"/>
          </a:xfrm>
        </p:grpSpPr>
        <p:sp>
          <p:nvSpPr>
            <p:cNvPr id="202" name="Google Shape;184;p10"/>
            <p:cNvSpPr/>
            <p:nvPr/>
          </p:nvSpPr>
          <p:spPr>
            <a:xfrm>
              <a:off x="-1" y="50400"/>
              <a:ext cx="3384002" cy="1"/>
            </a:xfrm>
            <a:prstGeom prst="line">
              <a:avLst/>
            </a:prstGeom>
            <a:noFill/>
            <a:ln w="9525" cap="flat">
              <a:solidFill>
                <a:srgbClr val="7F7F7F"/>
              </a:solidFill>
              <a:prstDash val="solid"/>
              <a:miter lim="800000"/>
            </a:ln>
            <a:effectLst/>
          </p:spPr>
          <p:txBody>
            <a:bodyPr wrap="square" lIns="45719" tIns="45719" rIns="45719" bIns="45719" numCol="1" anchor="t">
              <a:noAutofit/>
            </a:bodyPr>
            <a:lstStyle/>
            <a:p>
              <a:pPr/>
            </a:p>
          </p:txBody>
        </p:sp>
        <p:sp>
          <p:nvSpPr>
            <p:cNvPr id="203" name="Google Shape;185;p10"/>
            <p:cNvSpPr/>
            <p:nvPr/>
          </p:nvSpPr>
          <p:spPr>
            <a:xfrm>
              <a:off x="3333600" y="-1"/>
              <a:ext cx="100801" cy="100802"/>
            </a:xfrm>
            <a:prstGeom prst="ellipse">
              <a:avLst/>
            </a:prstGeom>
            <a:solidFill>
              <a:srgbClr val="7F7F7F"/>
            </a:solidFill>
            <a:ln w="12700" cap="flat">
              <a:noFill/>
              <a:miter lim="400000"/>
            </a:ln>
            <a:effectLst/>
          </p:spPr>
          <p:txBody>
            <a:bodyPr wrap="square" lIns="45719" tIns="45719" rIns="45719" bIns="45719" numCol="1" anchor="ctr">
              <a:noAutofit/>
            </a:bodyPr>
            <a:lstStyle/>
            <a:p>
              <a:pPr algn="ctr">
                <a:defRPr sz="1800">
                  <a:solidFill>
                    <a:srgbClr val="000000"/>
                  </a:solidFill>
                  <a:latin typeface="Quattrocento Sans"/>
                  <a:ea typeface="Quattrocento Sans"/>
                  <a:cs typeface="Quattrocento Sans"/>
                  <a:sym typeface="Quattrocento Sans"/>
                </a:defRPr>
              </a:pPr>
            </a:p>
          </p:txBody>
        </p:sp>
      </p:grpSp>
      <p:sp>
        <p:nvSpPr>
          <p:cNvPr id="205" name="Google Shape;186;p10"/>
          <p:cNvSpPr txBox="1"/>
          <p:nvPr>
            <p:ph type="body" sz="quarter" idx="22"/>
          </p:nvPr>
        </p:nvSpPr>
        <p:spPr>
          <a:xfrm>
            <a:off x="815719" y="3869349"/>
            <a:ext cx="4452988" cy="1328331"/>
          </a:xfrm>
          <a:prstGeom prst="rect">
            <a:avLst/>
          </a:prstGeom>
        </p:spPr>
        <p:txBody>
          <a:bodyPr lIns="0" tIns="0" rIns="0" bIns="0"/>
          <a:lstStyle/>
          <a:p>
            <a:pPr indent="-317500">
              <a:lnSpc>
                <a:spcPct val="100000"/>
              </a:lnSpc>
              <a:spcBef>
                <a:spcPts val="600"/>
              </a:spcBef>
              <a:buClr>
                <a:srgbClr val="00BBBB"/>
              </a:buClr>
              <a:buSzPts val="1400"/>
              <a:buFont typeface="Courier New"/>
              <a:buChar char="o"/>
              <a:defRPr sz="1400">
                <a:solidFill>
                  <a:srgbClr val="999999"/>
                </a:solidFill>
              </a:defRPr>
            </a:pPr>
          </a:p>
        </p:txBody>
      </p:sp>
      <p:sp>
        <p:nvSpPr>
          <p:cNvPr id="206" name="Google Shape;187;p10"/>
          <p:cNvSpPr/>
          <p:nvPr/>
        </p:nvSpPr>
        <p:spPr>
          <a:xfrm>
            <a:off x="809309" y="5879655"/>
            <a:ext cx="283465" cy="283465"/>
          </a:xfrm>
          <a:prstGeom prst="ellipse">
            <a:avLst/>
          </a:prstGeom>
          <a:ln>
            <a:solidFill>
              <a:srgbClr val="7F7F7F"/>
            </a:solidFill>
            <a:miter/>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207" name="Google Shape;188;p10"/>
          <p:cNvSpPr/>
          <p:nvPr/>
        </p:nvSpPr>
        <p:spPr>
          <a:xfrm>
            <a:off x="11580000" y="6020920"/>
            <a:ext cx="612001" cy="1"/>
          </a:xfrm>
          <a:prstGeom prst="line">
            <a:avLst/>
          </a:prstGeom>
          <a:ln>
            <a:solidFill>
              <a:srgbClr val="7F7F7F"/>
            </a:solidFill>
            <a:miter/>
          </a:ln>
        </p:spPr>
        <p:txBody>
          <a:bodyPr lIns="45719" rIns="45719"/>
          <a:lstStyle/>
          <a:p>
            <a:pPr/>
          </a:p>
        </p:txBody>
      </p:sp>
      <p:sp>
        <p:nvSpPr>
          <p:cNvPr id="208" name="Google Shape;189;p10"/>
          <p:cNvSpPr/>
          <p:nvPr/>
        </p:nvSpPr>
        <p:spPr>
          <a:xfrm>
            <a:off x="11466562" y="5966055"/>
            <a:ext cx="109729" cy="109729"/>
          </a:xfrm>
          <a:prstGeom prst="ellipse">
            <a:avLst/>
          </a:prstGeom>
          <a:ln>
            <a:solidFill>
              <a:srgbClr val="7F7F7F"/>
            </a:solidFill>
            <a:miter/>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209" name="Google Shape;190;p10"/>
          <p:cNvSpPr/>
          <p:nvPr/>
        </p:nvSpPr>
        <p:spPr>
          <a:xfrm flipV="1">
            <a:off x="-1" y="6020920"/>
            <a:ext cx="803277" cy="469"/>
          </a:xfrm>
          <a:prstGeom prst="line">
            <a:avLst/>
          </a:prstGeom>
          <a:ln>
            <a:solidFill>
              <a:srgbClr val="7F7F7F"/>
            </a:solidFill>
            <a:miter/>
          </a:ln>
        </p:spPr>
        <p:txBody>
          <a:bodyPr lIns="45719" rIns="45719"/>
          <a:lstStyle/>
          <a:p>
            <a:pPr/>
          </a:p>
        </p:txBody>
      </p:sp>
      <p:sp>
        <p:nvSpPr>
          <p:cNvPr id="210" name="Google Shape;191;p10"/>
          <p:cNvSpPr/>
          <p:nvPr>
            <p:ph type="pic" sz="quarter" idx="23"/>
          </p:nvPr>
        </p:nvSpPr>
        <p:spPr>
          <a:xfrm>
            <a:off x="6362829" y="1673942"/>
            <a:ext cx="4853962" cy="3141406"/>
          </a:xfrm>
          <a:prstGeom prst="rect">
            <a:avLst/>
          </a:prstGeom>
          <a:ln w="25400">
            <a:solidFill>
              <a:srgbClr val="999999"/>
            </a:solidFill>
            <a:round/>
          </a:ln>
        </p:spPr>
        <p:txBody>
          <a:bodyPr lIns="91439" tIns="45719" rIns="91439" bIns="45719">
            <a:noAutofit/>
          </a:bodyPr>
          <a:lstStyle/>
          <a:p>
            <a:pPr/>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 Id="rId33" Type="http://schemas.openxmlformats.org/officeDocument/2006/relationships/slideLayout" Target="../slideLayouts/slideLayout32.xml"/><Relationship Id="rId34" Type="http://schemas.openxmlformats.org/officeDocument/2006/relationships/slideLayout" Target="../slideLayouts/slideLayout33.xml"/><Relationship Id="rId35" Type="http://schemas.openxmlformats.org/officeDocument/2006/relationships/slideLayout" Target="../slideLayouts/slideLayout34.xml"/><Relationship Id="rId36" Type="http://schemas.openxmlformats.org/officeDocument/2006/relationships/slideLayout" Target="../slideLayouts/slideLayout35.xml"/><Relationship Id="rId37" Type="http://schemas.openxmlformats.org/officeDocument/2006/relationships/slideLayout" Target="../slideLayouts/slideLayout36.xml"/><Relationship Id="rId38"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Google Shape;15;p1"/>
          <p:cNvSpPr/>
          <p:nvPr/>
        </p:nvSpPr>
        <p:spPr>
          <a:xfrm>
            <a:off x="809309" y="5879655"/>
            <a:ext cx="283465" cy="283465"/>
          </a:xfrm>
          <a:prstGeom prst="ellipse">
            <a:avLst/>
          </a:prstGeom>
          <a:ln>
            <a:solidFill>
              <a:srgbClr val="7F7F7F"/>
            </a:solidFill>
            <a:miter/>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3" name="Google Shape;16;p1"/>
          <p:cNvSpPr/>
          <p:nvPr/>
        </p:nvSpPr>
        <p:spPr>
          <a:xfrm>
            <a:off x="11580000" y="6020920"/>
            <a:ext cx="612001" cy="1"/>
          </a:xfrm>
          <a:prstGeom prst="line">
            <a:avLst/>
          </a:prstGeom>
          <a:ln>
            <a:solidFill>
              <a:srgbClr val="7F7F7F"/>
            </a:solidFill>
            <a:miter/>
          </a:ln>
        </p:spPr>
        <p:txBody>
          <a:bodyPr lIns="45719" rIns="45719"/>
          <a:lstStyle/>
          <a:p>
            <a:pPr/>
          </a:p>
        </p:txBody>
      </p:sp>
      <p:sp>
        <p:nvSpPr>
          <p:cNvPr id="4" name="Google Shape;17;p1"/>
          <p:cNvSpPr/>
          <p:nvPr/>
        </p:nvSpPr>
        <p:spPr>
          <a:xfrm>
            <a:off x="11466562" y="5966055"/>
            <a:ext cx="109729" cy="109729"/>
          </a:xfrm>
          <a:prstGeom prst="ellipse">
            <a:avLst/>
          </a:prstGeom>
          <a:ln>
            <a:solidFill>
              <a:srgbClr val="7F7F7F"/>
            </a:solidFill>
            <a:miter/>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5" name="Google Shape;18;p1"/>
          <p:cNvSpPr/>
          <p:nvPr/>
        </p:nvSpPr>
        <p:spPr>
          <a:xfrm flipV="1">
            <a:off x="-1" y="6020920"/>
            <a:ext cx="803277" cy="469"/>
          </a:xfrm>
          <a:prstGeom prst="line">
            <a:avLst/>
          </a:prstGeom>
          <a:ln>
            <a:solidFill>
              <a:srgbClr val="7F7F7F"/>
            </a:solidFill>
            <a:miter/>
          </a:ln>
        </p:spPr>
        <p:txBody>
          <a:bodyPr lIns="45719" rIns="45719"/>
          <a:lstStyle/>
          <a:p>
            <a:pPr/>
          </a:p>
        </p:txBody>
      </p:sp>
      <p:sp>
        <p:nvSpPr>
          <p:cNvPr id="6" name="Google Shape;671;p31"/>
          <p:cNvSpPr/>
          <p:nvPr/>
        </p:nvSpPr>
        <p:spPr>
          <a:xfrm>
            <a:off x="0" y="0"/>
            <a:ext cx="12192000" cy="6858000"/>
          </a:xfrm>
          <a:prstGeom prst="rect">
            <a:avLst/>
          </a:prstGeom>
          <a:gradFill>
            <a:gsLst>
              <a:gs pos="0">
                <a:schemeClr val="accent2"/>
              </a:gs>
              <a:gs pos="34000">
                <a:srgbClr val="0F1722"/>
              </a:gs>
              <a:gs pos="69000">
                <a:srgbClr val="0F1722"/>
              </a:gs>
              <a:gs pos="100000">
                <a:schemeClr val="accent5"/>
              </a:gs>
            </a:gsLst>
            <a:lin ang="18900000"/>
          </a:gradFill>
          <a:ln w="12700">
            <a:miter lim="400000"/>
          </a:ln>
        </p:spPr>
        <p:txBody>
          <a:bodyPr lIns="45719" rIns="45719" anchor="ctr"/>
          <a:lstStyle/>
          <a:p>
            <a:pPr algn="ctr">
              <a:defRPr sz="1800">
                <a:solidFill>
                  <a:srgbClr val="000000"/>
                </a:solidFill>
                <a:latin typeface="Quattrocento Sans"/>
                <a:ea typeface="Quattrocento Sans"/>
                <a:cs typeface="Quattrocento Sans"/>
                <a:sym typeface="Quattrocento Sans"/>
              </a:defRPr>
            </a:pPr>
          </a:p>
        </p:txBody>
      </p:sp>
      <p:sp>
        <p:nvSpPr>
          <p:cNvPr id="7" name="Title Text"/>
          <p:cNvSpPr txBox="1"/>
          <p:nvPr>
            <p:ph type="title"/>
          </p:nvPr>
        </p:nvSpPr>
        <p:spPr>
          <a:xfrm>
            <a:off x="838200" y="365125"/>
            <a:ext cx="10515600" cy="65297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normAutofit fontScale="100000" lnSpcReduction="0"/>
          </a:bodyPr>
          <a:lstStyle/>
          <a:p>
            <a:pPr/>
            <a:r>
              <a:t>Title Text</a:t>
            </a:r>
          </a:p>
        </p:txBody>
      </p:sp>
      <p:sp>
        <p:nvSpPr>
          <p:cNvPr id="8" name="Slide Number"/>
          <p:cNvSpPr txBox="1"/>
          <p:nvPr>
            <p:ph type="sldNum" sz="quarter" idx="2"/>
          </p:nvPr>
        </p:nvSpPr>
        <p:spPr>
          <a:xfrm>
            <a:off x="833207" y="5906409"/>
            <a:ext cx="245364" cy="243801"/>
          </a:xfrm>
          <a:prstGeom prst="rect">
            <a:avLst/>
          </a:prstGeom>
          <a:ln w="12700">
            <a:miter lim="400000"/>
          </a:ln>
        </p:spPr>
        <p:txBody>
          <a:bodyPr wrap="none" lIns="45699" tIns="45699" rIns="45699" bIns="45699" anchor="ctr">
            <a:spAutoFit/>
          </a:bodyPr>
          <a:lstStyle>
            <a:lvl1pPr algn="ctr">
              <a:defRPr sz="1000">
                <a:solidFill>
                  <a:srgbClr val="FFFFFF"/>
                </a:solidFill>
                <a:latin typeface="Quattrocento Sans"/>
                <a:ea typeface="Quattrocento Sans"/>
                <a:cs typeface="Quattrocento Sans"/>
                <a:sym typeface="Quattrocento Sans"/>
              </a:defRPr>
            </a:lvl1pPr>
          </a:lstStyle>
          <a:p>
            <a:pPr/>
            <a:fld id="{86CB4B4D-7CA3-9044-876B-883B54F8677D}" type="slidenum"/>
          </a:p>
        </p:txBody>
      </p:sp>
      <p:sp>
        <p:nvSpPr>
          <p:cNvPr id="9" name="Body Level One…"/>
          <p:cNvSpPr txBox="1"/>
          <p:nvPr>
            <p:ph type="body" idx="1"/>
          </p:nvPr>
        </p:nvSpPr>
        <p:spPr>
          <a:xfrm>
            <a:off x="838200" y="1187777"/>
            <a:ext cx="10515600" cy="4534294"/>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1" baseline="0" cap="none" i="0" spc="0" strike="noStrike" sz="3600" u="none">
          <a:solidFill>
            <a:srgbClr val="FFFFFF"/>
          </a:solidFill>
          <a:uFillTx/>
          <a:latin typeface="Gill Sans"/>
          <a:ea typeface="Gill Sans"/>
          <a:cs typeface="Gill Sans"/>
          <a:sym typeface="Gill Sans"/>
        </a:defRPr>
      </a:lvl1pPr>
      <a:lvl2pPr marL="0" marR="0" indent="0" algn="l" defTabSz="914400" rtl="0" latinLnBrk="0">
        <a:lnSpc>
          <a:spcPct val="90000"/>
        </a:lnSpc>
        <a:spcBef>
          <a:spcPts val="0"/>
        </a:spcBef>
        <a:spcAft>
          <a:spcPts val="0"/>
        </a:spcAft>
        <a:buClrTx/>
        <a:buSzTx/>
        <a:buFontTx/>
        <a:buNone/>
        <a:tabLst/>
        <a:defRPr b="1" baseline="0" cap="none" i="0" spc="0" strike="noStrike" sz="3600" u="none">
          <a:solidFill>
            <a:srgbClr val="FFFFFF"/>
          </a:solidFill>
          <a:uFillTx/>
          <a:latin typeface="Gill Sans"/>
          <a:ea typeface="Gill Sans"/>
          <a:cs typeface="Gill Sans"/>
          <a:sym typeface="Gill Sans"/>
        </a:defRPr>
      </a:lvl2pPr>
      <a:lvl3pPr marL="0" marR="0" indent="0" algn="l" defTabSz="914400" rtl="0" latinLnBrk="0">
        <a:lnSpc>
          <a:spcPct val="90000"/>
        </a:lnSpc>
        <a:spcBef>
          <a:spcPts val="0"/>
        </a:spcBef>
        <a:spcAft>
          <a:spcPts val="0"/>
        </a:spcAft>
        <a:buClrTx/>
        <a:buSzTx/>
        <a:buFontTx/>
        <a:buNone/>
        <a:tabLst/>
        <a:defRPr b="1" baseline="0" cap="none" i="0" spc="0" strike="noStrike" sz="3600" u="none">
          <a:solidFill>
            <a:srgbClr val="FFFFFF"/>
          </a:solidFill>
          <a:uFillTx/>
          <a:latin typeface="Gill Sans"/>
          <a:ea typeface="Gill Sans"/>
          <a:cs typeface="Gill Sans"/>
          <a:sym typeface="Gill Sans"/>
        </a:defRPr>
      </a:lvl3pPr>
      <a:lvl4pPr marL="0" marR="0" indent="0" algn="l" defTabSz="914400" rtl="0" latinLnBrk="0">
        <a:lnSpc>
          <a:spcPct val="90000"/>
        </a:lnSpc>
        <a:spcBef>
          <a:spcPts val="0"/>
        </a:spcBef>
        <a:spcAft>
          <a:spcPts val="0"/>
        </a:spcAft>
        <a:buClrTx/>
        <a:buSzTx/>
        <a:buFontTx/>
        <a:buNone/>
        <a:tabLst/>
        <a:defRPr b="1" baseline="0" cap="none" i="0" spc="0" strike="noStrike" sz="3600" u="none">
          <a:solidFill>
            <a:srgbClr val="FFFFFF"/>
          </a:solidFill>
          <a:uFillTx/>
          <a:latin typeface="Gill Sans"/>
          <a:ea typeface="Gill Sans"/>
          <a:cs typeface="Gill Sans"/>
          <a:sym typeface="Gill Sans"/>
        </a:defRPr>
      </a:lvl4pPr>
      <a:lvl5pPr marL="0" marR="0" indent="0" algn="l" defTabSz="914400" rtl="0" latinLnBrk="0">
        <a:lnSpc>
          <a:spcPct val="90000"/>
        </a:lnSpc>
        <a:spcBef>
          <a:spcPts val="0"/>
        </a:spcBef>
        <a:spcAft>
          <a:spcPts val="0"/>
        </a:spcAft>
        <a:buClrTx/>
        <a:buSzTx/>
        <a:buFontTx/>
        <a:buNone/>
        <a:tabLst/>
        <a:defRPr b="1" baseline="0" cap="none" i="0" spc="0" strike="noStrike" sz="3600" u="none">
          <a:solidFill>
            <a:srgbClr val="FFFFFF"/>
          </a:solidFill>
          <a:uFillTx/>
          <a:latin typeface="Gill Sans"/>
          <a:ea typeface="Gill Sans"/>
          <a:cs typeface="Gill Sans"/>
          <a:sym typeface="Gill Sans"/>
        </a:defRPr>
      </a:lvl5pPr>
      <a:lvl6pPr marL="0" marR="0" indent="0" algn="l" defTabSz="914400" rtl="0" latinLnBrk="0">
        <a:lnSpc>
          <a:spcPct val="90000"/>
        </a:lnSpc>
        <a:spcBef>
          <a:spcPts val="0"/>
        </a:spcBef>
        <a:spcAft>
          <a:spcPts val="0"/>
        </a:spcAft>
        <a:buClrTx/>
        <a:buSzTx/>
        <a:buFontTx/>
        <a:buNone/>
        <a:tabLst/>
        <a:defRPr b="1" baseline="0" cap="none" i="0" spc="0" strike="noStrike" sz="3600" u="none">
          <a:solidFill>
            <a:srgbClr val="FFFFFF"/>
          </a:solidFill>
          <a:uFillTx/>
          <a:latin typeface="Gill Sans"/>
          <a:ea typeface="Gill Sans"/>
          <a:cs typeface="Gill Sans"/>
          <a:sym typeface="Gill Sans"/>
        </a:defRPr>
      </a:lvl6pPr>
      <a:lvl7pPr marL="0" marR="0" indent="0" algn="l" defTabSz="914400" rtl="0" latinLnBrk="0">
        <a:lnSpc>
          <a:spcPct val="90000"/>
        </a:lnSpc>
        <a:spcBef>
          <a:spcPts val="0"/>
        </a:spcBef>
        <a:spcAft>
          <a:spcPts val="0"/>
        </a:spcAft>
        <a:buClrTx/>
        <a:buSzTx/>
        <a:buFontTx/>
        <a:buNone/>
        <a:tabLst/>
        <a:defRPr b="1" baseline="0" cap="none" i="0" spc="0" strike="noStrike" sz="3600" u="none">
          <a:solidFill>
            <a:srgbClr val="FFFFFF"/>
          </a:solidFill>
          <a:uFillTx/>
          <a:latin typeface="Gill Sans"/>
          <a:ea typeface="Gill Sans"/>
          <a:cs typeface="Gill Sans"/>
          <a:sym typeface="Gill Sans"/>
        </a:defRPr>
      </a:lvl7pPr>
      <a:lvl8pPr marL="0" marR="0" indent="0" algn="l" defTabSz="914400" rtl="0" latinLnBrk="0">
        <a:lnSpc>
          <a:spcPct val="90000"/>
        </a:lnSpc>
        <a:spcBef>
          <a:spcPts val="0"/>
        </a:spcBef>
        <a:spcAft>
          <a:spcPts val="0"/>
        </a:spcAft>
        <a:buClrTx/>
        <a:buSzTx/>
        <a:buFontTx/>
        <a:buNone/>
        <a:tabLst/>
        <a:defRPr b="1" baseline="0" cap="none" i="0" spc="0" strike="noStrike" sz="3600" u="none">
          <a:solidFill>
            <a:srgbClr val="FFFFFF"/>
          </a:solidFill>
          <a:uFillTx/>
          <a:latin typeface="Gill Sans"/>
          <a:ea typeface="Gill Sans"/>
          <a:cs typeface="Gill Sans"/>
          <a:sym typeface="Gill Sans"/>
        </a:defRPr>
      </a:lvl8pPr>
      <a:lvl9pPr marL="0" marR="0" indent="0" algn="l" defTabSz="914400" rtl="0" latinLnBrk="0">
        <a:lnSpc>
          <a:spcPct val="90000"/>
        </a:lnSpc>
        <a:spcBef>
          <a:spcPts val="0"/>
        </a:spcBef>
        <a:spcAft>
          <a:spcPts val="0"/>
        </a:spcAft>
        <a:buClrTx/>
        <a:buSzTx/>
        <a:buFontTx/>
        <a:buNone/>
        <a:tabLst/>
        <a:defRPr b="1" baseline="0" cap="none" i="0" spc="0" strike="noStrike" sz="3600" u="none">
          <a:solidFill>
            <a:srgbClr val="FFFFFF"/>
          </a:solidFill>
          <a:uFillTx/>
          <a:latin typeface="Gill Sans"/>
          <a:ea typeface="Gill Sans"/>
          <a:cs typeface="Gill Sans"/>
          <a:sym typeface="Gill Sans"/>
        </a:defRPr>
      </a:lvl9pPr>
    </p:titleStyle>
    <p:bodyStyle>
      <a:lvl1pPr marL="457200" marR="0" indent="-406400" algn="l" defTabSz="914400" rtl="0" latinLnBrk="0">
        <a:lnSpc>
          <a:spcPct val="90000"/>
        </a:lnSpc>
        <a:spcBef>
          <a:spcPts val="1000"/>
        </a:spcBef>
        <a:spcAft>
          <a:spcPts val="0"/>
        </a:spcAft>
        <a:buClr>
          <a:srgbClr val="FFFFFF"/>
        </a:buClr>
        <a:buSzPts val="2800"/>
        <a:buFont typeface="Arial"/>
        <a:buChar char="•"/>
        <a:tabLst/>
        <a:defRPr b="0" baseline="0" cap="none" i="0" spc="0" strike="noStrike" sz="2800" u="none">
          <a:solidFill>
            <a:srgbClr val="FFFFFF"/>
          </a:solidFill>
          <a:uFillTx/>
          <a:latin typeface="Quattrocento Sans"/>
          <a:ea typeface="Quattrocento Sans"/>
          <a:cs typeface="Quattrocento Sans"/>
          <a:sym typeface="Quattrocento Sans"/>
        </a:defRPr>
      </a:lvl1pPr>
      <a:lvl2pPr marL="977900" marR="0" indent="-444500" algn="l" defTabSz="914400" rtl="0" latinLnBrk="0">
        <a:lnSpc>
          <a:spcPct val="90000"/>
        </a:lnSpc>
        <a:spcBef>
          <a:spcPts val="1000"/>
        </a:spcBef>
        <a:spcAft>
          <a:spcPts val="0"/>
        </a:spcAft>
        <a:buClr>
          <a:srgbClr val="FFFFFF"/>
        </a:buClr>
        <a:buSzPts val="2800"/>
        <a:buFont typeface="Arial"/>
        <a:buChar char="•"/>
        <a:tabLst/>
        <a:defRPr b="0" baseline="0" cap="none" i="0" spc="0" strike="noStrike" sz="2800" u="none">
          <a:solidFill>
            <a:srgbClr val="FFFFFF"/>
          </a:solidFill>
          <a:uFillTx/>
          <a:latin typeface="Quattrocento Sans"/>
          <a:ea typeface="Quattrocento Sans"/>
          <a:cs typeface="Quattrocento Sans"/>
          <a:sym typeface="Quattrocento Sans"/>
        </a:defRPr>
      </a:lvl2pPr>
      <a:lvl3pPr marL="1513839" marR="0" indent="-497839" algn="l" defTabSz="914400" rtl="0" latinLnBrk="0">
        <a:lnSpc>
          <a:spcPct val="90000"/>
        </a:lnSpc>
        <a:spcBef>
          <a:spcPts val="1000"/>
        </a:spcBef>
        <a:spcAft>
          <a:spcPts val="0"/>
        </a:spcAft>
        <a:buClr>
          <a:srgbClr val="FFFFFF"/>
        </a:buClr>
        <a:buSzPts val="2800"/>
        <a:buFont typeface="Arial"/>
        <a:buChar char="•"/>
        <a:tabLst/>
        <a:defRPr b="0" baseline="0" cap="none" i="0" spc="0" strike="noStrike" sz="2800" u="none">
          <a:solidFill>
            <a:srgbClr val="FFFFFF"/>
          </a:solidFill>
          <a:uFillTx/>
          <a:latin typeface="Quattrocento Sans"/>
          <a:ea typeface="Quattrocento Sans"/>
          <a:cs typeface="Quattrocento Sans"/>
          <a:sym typeface="Quattrocento Sans"/>
        </a:defRPr>
      </a:lvl3pPr>
      <a:lvl4pPr marL="2019300" marR="0" indent="-533400" algn="l" defTabSz="914400" rtl="0" latinLnBrk="0">
        <a:lnSpc>
          <a:spcPct val="90000"/>
        </a:lnSpc>
        <a:spcBef>
          <a:spcPts val="1000"/>
        </a:spcBef>
        <a:spcAft>
          <a:spcPts val="0"/>
        </a:spcAft>
        <a:buClr>
          <a:srgbClr val="FFFFFF"/>
        </a:buClr>
        <a:buSzPts val="2800"/>
        <a:buFont typeface="Arial"/>
        <a:buChar char="•"/>
        <a:tabLst/>
        <a:defRPr b="0" baseline="0" cap="none" i="0" spc="0" strike="noStrike" sz="2800" u="none">
          <a:solidFill>
            <a:srgbClr val="FFFFFF"/>
          </a:solidFill>
          <a:uFillTx/>
          <a:latin typeface="Quattrocento Sans"/>
          <a:ea typeface="Quattrocento Sans"/>
          <a:cs typeface="Quattrocento Sans"/>
          <a:sym typeface="Quattrocento Sans"/>
        </a:defRPr>
      </a:lvl4pPr>
      <a:lvl5pPr marL="2476500" marR="0" indent="-533400" algn="l" defTabSz="914400" rtl="0" latinLnBrk="0">
        <a:lnSpc>
          <a:spcPct val="90000"/>
        </a:lnSpc>
        <a:spcBef>
          <a:spcPts val="1000"/>
        </a:spcBef>
        <a:spcAft>
          <a:spcPts val="0"/>
        </a:spcAft>
        <a:buClr>
          <a:srgbClr val="FFFFFF"/>
        </a:buClr>
        <a:buSzPts val="2800"/>
        <a:buFont typeface="Arial"/>
        <a:buChar char="•"/>
        <a:tabLst/>
        <a:defRPr b="0" baseline="0" cap="none" i="0" spc="0" strike="noStrike" sz="2800" u="none">
          <a:solidFill>
            <a:srgbClr val="FFFFFF"/>
          </a:solidFill>
          <a:uFillTx/>
          <a:latin typeface="Quattrocento Sans"/>
          <a:ea typeface="Quattrocento Sans"/>
          <a:cs typeface="Quattrocento Sans"/>
          <a:sym typeface="Quattrocento Sans"/>
        </a:defRPr>
      </a:lvl5pPr>
      <a:lvl6pPr marL="2933700" marR="0" indent="-533400" algn="l" defTabSz="914400" rtl="0" latinLnBrk="0">
        <a:lnSpc>
          <a:spcPct val="90000"/>
        </a:lnSpc>
        <a:spcBef>
          <a:spcPts val="1000"/>
        </a:spcBef>
        <a:spcAft>
          <a:spcPts val="0"/>
        </a:spcAft>
        <a:buClr>
          <a:srgbClr val="FFFFFF"/>
        </a:buClr>
        <a:buSzPts val="2800"/>
        <a:buFont typeface="Arial"/>
        <a:buChar char="•"/>
        <a:tabLst/>
        <a:defRPr b="0" baseline="0" cap="none" i="0" spc="0" strike="noStrike" sz="2800" u="none">
          <a:solidFill>
            <a:srgbClr val="FFFFFF"/>
          </a:solidFill>
          <a:uFillTx/>
          <a:latin typeface="Quattrocento Sans"/>
          <a:ea typeface="Quattrocento Sans"/>
          <a:cs typeface="Quattrocento Sans"/>
          <a:sym typeface="Quattrocento Sans"/>
        </a:defRPr>
      </a:lvl6pPr>
      <a:lvl7pPr marL="3390900" marR="0" indent="-533400" algn="l" defTabSz="914400" rtl="0" latinLnBrk="0">
        <a:lnSpc>
          <a:spcPct val="90000"/>
        </a:lnSpc>
        <a:spcBef>
          <a:spcPts val="1000"/>
        </a:spcBef>
        <a:spcAft>
          <a:spcPts val="0"/>
        </a:spcAft>
        <a:buClr>
          <a:srgbClr val="FFFFFF"/>
        </a:buClr>
        <a:buSzPts val="2800"/>
        <a:buFont typeface="Arial"/>
        <a:buChar char="•"/>
        <a:tabLst/>
        <a:defRPr b="0" baseline="0" cap="none" i="0" spc="0" strike="noStrike" sz="2800" u="none">
          <a:solidFill>
            <a:srgbClr val="FFFFFF"/>
          </a:solidFill>
          <a:uFillTx/>
          <a:latin typeface="Quattrocento Sans"/>
          <a:ea typeface="Quattrocento Sans"/>
          <a:cs typeface="Quattrocento Sans"/>
          <a:sym typeface="Quattrocento Sans"/>
        </a:defRPr>
      </a:lvl7pPr>
      <a:lvl8pPr marL="3848100" marR="0" indent="-533400" algn="l" defTabSz="914400" rtl="0" latinLnBrk="0">
        <a:lnSpc>
          <a:spcPct val="90000"/>
        </a:lnSpc>
        <a:spcBef>
          <a:spcPts val="1000"/>
        </a:spcBef>
        <a:spcAft>
          <a:spcPts val="0"/>
        </a:spcAft>
        <a:buClr>
          <a:srgbClr val="FFFFFF"/>
        </a:buClr>
        <a:buSzPts val="2800"/>
        <a:buFont typeface="Arial"/>
        <a:buChar char="•"/>
        <a:tabLst/>
        <a:defRPr b="0" baseline="0" cap="none" i="0" spc="0" strike="noStrike" sz="2800" u="none">
          <a:solidFill>
            <a:srgbClr val="FFFFFF"/>
          </a:solidFill>
          <a:uFillTx/>
          <a:latin typeface="Quattrocento Sans"/>
          <a:ea typeface="Quattrocento Sans"/>
          <a:cs typeface="Quattrocento Sans"/>
          <a:sym typeface="Quattrocento Sans"/>
        </a:defRPr>
      </a:lvl8pPr>
      <a:lvl9pPr marL="4305300" marR="0" indent="-533400" algn="l" defTabSz="914400" rtl="0" latinLnBrk="0">
        <a:lnSpc>
          <a:spcPct val="90000"/>
        </a:lnSpc>
        <a:spcBef>
          <a:spcPts val="1000"/>
        </a:spcBef>
        <a:spcAft>
          <a:spcPts val="0"/>
        </a:spcAft>
        <a:buClr>
          <a:srgbClr val="FFFFFF"/>
        </a:buClr>
        <a:buSzPts val="2800"/>
        <a:buFont typeface="Arial"/>
        <a:buChar char="•"/>
        <a:tabLst/>
        <a:defRPr b="0" baseline="0" cap="none" i="0" spc="0" strike="noStrike" sz="2800" u="none">
          <a:solidFill>
            <a:srgbClr val="FFFFFF"/>
          </a:solidFill>
          <a:uFillTx/>
          <a:latin typeface="Quattrocento Sans"/>
          <a:ea typeface="Quattrocento Sans"/>
          <a:cs typeface="Quattrocento Sans"/>
          <a:sym typeface="Quattrocento Sans"/>
        </a:defRPr>
      </a:lvl9pPr>
    </p:bodyStyle>
    <p:otherStyle>
      <a:lvl1pPr marL="0" marR="0" indent="0" algn="ct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Quattrocento Sans"/>
        </a:defRPr>
      </a:lvl1pPr>
      <a:lvl2pPr marL="0" marR="0" indent="0" algn="ct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Quattrocento Sans"/>
        </a:defRPr>
      </a:lvl2pPr>
      <a:lvl3pPr marL="0" marR="0" indent="0" algn="ct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Quattrocento Sans"/>
        </a:defRPr>
      </a:lvl3pPr>
      <a:lvl4pPr marL="0" marR="0" indent="0" algn="ct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Quattrocento Sans"/>
        </a:defRPr>
      </a:lvl4pPr>
      <a:lvl5pPr marL="0" marR="0" indent="0" algn="ct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Quattrocento Sans"/>
        </a:defRPr>
      </a:lvl5pPr>
      <a:lvl6pPr marL="0" marR="0" indent="0" algn="ct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Quattrocento Sans"/>
        </a:defRPr>
      </a:lvl6pPr>
      <a:lvl7pPr marL="0" marR="0" indent="0" algn="ct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Quattrocento Sans"/>
        </a:defRPr>
      </a:lvl7pPr>
      <a:lvl8pPr marL="0" marR="0" indent="0" algn="ct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Quattrocento Sans"/>
        </a:defRPr>
      </a:lvl8pPr>
      <a:lvl9pPr marL="0" marR="0" indent="0" algn="ct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Quattrocento San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rive.google.com/file/d/1j2wXqaiy5f5_fWTJQScaZdiPgWWazBoa/view" TargetMode="External"/><Relationship Id="rId3" Type="http://schemas.openxmlformats.org/officeDocument/2006/relationships/image" Target="../media/image5.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 Id="rId3" Type="http://schemas.openxmlformats.org/officeDocument/2006/relationships/image" Target="../media/image8.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4" name="Google Shape;733;p39"/>
          <p:cNvSpPr txBox="1"/>
          <p:nvPr>
            <p:ph type="ctrTitle"/>
          </p:nvPr>
        </p:nvSpPr>
        <p:spPr>
          <a:xfrm>
            <a:off x="1524000" y="2145158"/>
            <a:ext cx="9144000" cy="1786201"/>
          </a:xfrm>
          <a:prstGeom prst="rect">
            <a:avLst/>
          </a:prstGeom>
        </p:spPr>
        <p:txBody>
          <a:bodyPr/>
          <a:lstStyle>
            <a:lvl1pPr>
              <a:defRPr i="1" sz="8000">
                <a:solidFill>
                  <a:srgbClr val="D8D8D8"/>
                </a:solidFill>
              </a:defRPr>
            </a:lvl1pPr>
          </a:lstStyle>
          <a:p>
            <a:pPr/>
            <a:r>
              <a:t>Trendiness</a:t>
            </a:r>
          </a:p>
        </p:txBody>
      </p:sp>
      <p:sp>
        <p:nvSpPr>
          <p:cNvPr id="825" name="Google Shape;734;p39"/>
          <p:cNvSpPr txBox="1"/>
          <p:nvPr>
            <p:ph type="subTitle" sz="quarter" idx="1"/>
          </p:nvPr>
        </p:nvSpPr>
        <p:spPr>
          <a:xfrm>
            <a:off x="1524049" y="4410126"/>
            <a:ext cx="9144001" cy="896401"/>
          </a:xfrm>
          <a:prstGeom prst="rect">
            <a:avLst/>
          </a:prstGeom>
        </p:spPr>
        <p:txBody>
          <a:bodyPr/>
          <a:lstStyle/>
          <a:p>
            <a:pPr marL="0" indent="0">
              <a:defRPr sz="3200">
                <a:solidFill>
                  <a:srgbClr val="E1CCDE"/>
                </a:solidFill>
                <a:latin typeface="Calibri"/>
                <a:ea typeface="Calibri"/>
                <a:cs typeface="Calibri"/>
                <a:sym typeface="Calibri"/>
              </a:defRPr>
            </a:pPr>
            <a:r>
              <a:t>Team  Perceptrons</a:t>
            </a:r>
          </a:p>
          <a:p>
            <a:pPr marL="0" indent="0">
              <a:defRPr sz="1800">
                <a:solidFill>
                  <a:srgbClr val="E5E5E5"/>
                </a:solidFill>
                <a:latin typeface="Calibri"/>
                <a:ea typeface="Calibri"/>
                <a:cs typeface="Calibri"/>
                <a:sym typeface="Calibri"/>
              </a:defRPr>
            </a:pPr>
            <a:r>
              <a:t> </a:t>
            </a:r>
            <a:r>
              <a:rPr>
                <a:solidFill>
                  <a:srgbClr val="C499C1"/>
                </a:solidFill>
              </a:rPr>
              <a:t>Institute : Visvesvaraya National Institute of Technology</a:t>
            </a:r>
          </a:p>
        </p:txBody>
      </p:sp>
      <p:sp>
        <p:nvSpPr>
          <p:cNvPr id="826" name="Google Shape;735;p39"/>
          <p:cNvSpPr txBox="1"/>
          <p:nvPr/>
        </p:nvSpPr>
        <p:spPr>
          <a:xfrm>
            <a:off x="4942975" y="2191007"/>
            <a:ext cx="2306150" cy="84705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b">
            <a:spAutoFit/>
          </a:bodyPr>
          <a:lstStyle/>
          <a:p>
            <a:pPr algn="ctr">
              <a:lnSpc>
                <a:spcPct val="70000"/>
              </a:lnSpc>
              <a:defRPr b="1" sz="3000">
                <a:solidFill>
                  <a:srgbClr val="D8D8D8"/>
                </a:solidFill>
                <a:latin typeface="Gill Sans"/>
                <a:ea typeface="Gill Sans"/>
                <a:cs typeface="Gill Sans"/>
                <a:sym typeface="Gill Sans"/>
              </a:defRPr>
            </a:pPr>
            <a:r>
              <a:t>Theme : 3	</a:t>
            </a:r>
            <a:b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8" name="Google Shape;814;p48"/>
          <p:cNvSpPr txBox="1"/>
          <p:nvPr>
            <p:ph type="sldNum" sz="quarter" idx="2"/>
          </p:nvPr>
        </p:nvSpPr>
        <p:spPr>
          <a:xfrm>
            <a:off x="833261" y="5906405"/>
            <a:ext cx="245364" cy="2438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869" name="Google Shape;815;p48" descr="Google Shape;815;p48"/>
          <p:cNvPicPr>
            <a:picLocks noChangeAspect="1"/>
          </p:cNvPicPr>
          <p:nvPr/>
        </p:nvPicPr>
        <p:blipFill>
          <a:blip r:embed="rId2">
            <a:extLst/>
          </a:blip>
          <a:stretch>
            <a:fillRect/>
          </a:stretch>
        </p:blipFill>
        <p:spPr>
          <a:xfrm>
            <a:off x="293625" y="260200"/>
            <a:ext cx="11587676" cy="6318750"/>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1" name="Google Shape;821;p49"/>
          <p:cNvSpPr txBox="1"/>
          <p:nvPr>
            <p:ph type="sldNum" sz="quarter" idx="2"/>
          </p:nvPr>
        </p:nvSpPr>
        <p:spPr>
          <a:xfrm>
            <a:off x="837943" y="5906405"/>
            <a:ext cx="236000" cy="2438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872" name="Google Shape;822;p49" descr="Google Shape;822;p49"/>
          <p:cNvPicPr>
            <a:picLocks noChangeAspect="1"/>
          </p:cNvPicPr>
          <p:nvPr/>
        </p:nvPicPr>
        <p:blipFill>
          <a:blip r:embed="rId2">
            <a:extLst/>
          </a:blip>
          <a:stretch>
            <a:fillRect/>
          </a:stretch>
        </p:blipFill>
        <p:spPr>
          <a:xfrm>
            <a:off x="296174" y="298000"/>
            <a:ext cx="11596226" cy="6229376"/>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4" name="Title 1"/>
          <p:cNvSpPr txBox="1"/>
          <p:nvPr>
            <p:ph type="title"/>
          </p:nvPr>
        </p:nvSpPr>
        <p:spPr>
          <a:xfrm>
            <a:off x="663317" y="812728"/>
            <a:ext cx="5021940" cy="804339"/>
          </a:xfrm>
          <a:prstGeom prst="rect">
            <a:avLst/>
          </a:prstGeom>
        </p:spPr>
        <p:txBody>
          <a:bodyPr/>
          <a:lstStyle/>
          <a:p>
            <a:pPr>
              <a:defRPr sz="4000" u="sng"/>
            </a:pPr>
            <a:r>
              <a:t>Conclusion</a:t>
            </a:r>
            <a:r>
              <a:rPr sz="3600" u="none"/>
              <a:t>:</a:t>
            </a:r>
          </a:p>
        </p:txBody>
      </p:sp>
      <p:sp>
        <p:nvSpPr>
          <p:cNvPr id="875" name="Slide Number Placeholder 3"/>
          <p:cNvSpPr txBox="1"/>
          <p:nvPr>
            <p:ph type="sldNum" sz="quarter" idx="2"/>
          </p:nvPr>
        </p:nvSpPr>
        <p:spPr>
          <a:xfrm>
            <a:off x="833207" y="5906409"/>
            <a:ext cx="245364" cy="2438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76" name="Text Placeholder 5"/>
          <p:cNvSpPr txBox="1"/>
          <p:nvPr>
            <p:ph type="body" idx="1"/>
          </p:nvPr>
        </p:nvSpPr>
        <p:spPr>
          <a:xfrm>
            <a:off x="663316" y="2054855"/>
            <a:ext cx="9786971" cy="3683473"/>
          </a:xfrm>
          <a:prstGeom prst="rect">
            <a:avLst/>
          </a:prstGeom>
        </p:spPr>
        <p:txBody>
          <a:bodyPr/>
          <a:lstStyle/>
          <a:p>
            <a:pPr marL="514350" indent="-285750">
              <a:spcBef>
                <a:spcPts val="600"/>
              </a:spcBef>
              <a:buClr>
                <a:srgbClr val="999999"/>
              </a:buClr>
              <a:buSzPts val="2000"/>
              <a:buFont typeface="Arial"/>
              <a:buChar char="•"/>
              <a:defRPr b="0" sz="2000">
                <a:solidFill>
                  <a:srgbClr val="3DFFFF"/>
                </a:solidFill>
              </a:defRPr>
            </a:pPr>
            <a:r>
              <a:t>In the early winter months we can see that there is an increase in the popularity of sweatshirts, subsequently there is a decline in the popularity of short length apparels i.e. shorts and skirts.</a:t>
            </a:r>
            <a:endParaRPr sz="1400">
              <a:solidFill>
                <a:srgbClr val="999999"/>
              </a:solidFill>
            </a:endParaRPr>
          </a:p>
          <a:p>
            <a:pPr marL="514350" indent="-285750">
              <a:spcBef>
                <a:spcPts val="600"/>
              </a:spcBef>
              <a:buClr>
                <a:srgbClr val="999999"/>
              </a:buClr>
              <a:buSzPts val="2000"/>
              <a:buFont typeface="Arial"/>
              <a:buChar char="•"/>
              <a:defRPr b="0" sz="2000">
                <a:solidFill>
                  <a:srgbClr val="3DFFFF"/>
                </a:solidFill>
              </a:defRPr>
            </a:pPr>
            <a:r>
              <a:t>Throughout the winter period sweatshirts are the most trending apparel.</a:t>
            </a:r>
            <a:endParaRPr sz="1400">
              <a:solidFill>
                <a:srgbClr val="999999"/>
              </a:solidFill>
            </a:endParaRPr>
          </a:p>
          <a:p>
            <a:pPr marL="514350" indent="-285750">
              <a:spcBef>
                <a:spcPts val="600"/>
              </a:spcBef>
              <a:buClr>
                <a:srgbClr val="999999"/>
              </a:buClr>
              <a:buSzPts val="2000"/>
              <a:buFont typeface="Arial"/>
              <a:buChar char="•"/>
              <a:defRPr b="0" sz="2000">
                <a:solidFill>
                  <a:srgbClr val="3DFFFF"/>
                </a:solidFill>
              </a:defRPr>
            </a:pPr>
            <a:r>
              <a:t>The trend lines are affected by various festivities such as during the week of Halloween it can be observed that there was a rise in the popularity of dresses.</a:t>
            </a:r>
            <a:endParaRPr sz="1400">
              <a:solidFill>
                <a:srgbClr val="999999"/>
              </a:solidFill>
            </a:endParaRPr>
          </a:p>
          <a:p>
            <a:pPr marL="514350" indent="-285750">
              <a:spcBef>
                <a:spcPts val="600"/>
              </a:spcBef>
              <a:buClr>
                <a:srgbClr val="999999"/>
              </a:buClr>
              <a:buSzPts val="2000"/>
              <a:buFont typeface="Arial"/>
              <a:buChar char="•"/>
              <a:defRPr b="0" sz="2000">
                <a:solidFill>
                  <a:srgbClr val="3DFFFF"/>
                </a:solidFill>
              </a:defRPr>
            </a:pPr>
            <a:r>
              <a:t>We can see a clear preference for darker coloured clothes in winter season.</a:t>
            </a:r>
            <a:endParaRPr sz="1400">
              <a:solidFill>
                <a:srgbClr val="999999"/>
              </a:solidFill>
            </a:endParaRPr>
          </a:p>
          <a:p>
            <a:pPr marL="514350" indent="-285750">
              <a:spcBef>
                <a:spcPts val="600"/>
              </a:spcBef>
              <a:buClr>
                <a:srgbClr val="999999"/>
              </a:buClr>
              <a:buSzPts val="2000"/>
              <a:buFont typeface="Arial"/>
              <a:buChar char="•"/>
              <a:defRPr b="0" sz="2000">
                <a:solidFill>
                  <a:srgbClr val="3DFFFF"/>
                </a:solidFill>
              </a:defRPr>
            </a:pPr>
            <a:r>
              <a:t>Black is the most popular choice of colour.</a:t>
            </a:r>
            <a:endParaRPr sz="1400">
              <a:solidFill>
                <a:srgbClr val="999999"/>
              </a:solidFill>
            </a:endParaRPr>
          </a:p>
          <a:p>
            <a:pPr marL="514350" indent="-285750">
              <a:spcBef>
                <a:spcPts val="600"/>
              </a:spcBef>
              <a:buClr>
                <a:srgbClr val="999999"/>
              </a:buClr>
              <a:buSzPts val="2000"/>
              <a:buFont typeface="Arial"/>
              <a:buChar char="•"/>
              <a:defRPr b="0" sz="2000">
                <a:solidFill>
                  <a:srgbClr val="3DFFFF"/>
                </a:solidFill>
              </a:defRPr>
            </a:pPr>
            <a:r>
              <a:t>Amongst styles high waist dresses have been more popular.</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8" name="Google Shape;827;p50"/>
          <p:cNvSpPr txBox="1"/>
          <p:nvPr>
            <p:ph type="title"/>
          </p:nvPr>
        </p:nvSpPr>
        <p:spPr>
          <a:xfrm>
            <a:off x="5360258" y="395937"/>
            <a:ext cx="6310888" cy="569087"/>
          </a:xfrm>
          <a:prstGeom prst="rect">
            <a:avLst/>
          </a:prstGeom>
        </p:spPr>
        <p:txBody>
          <a:bodyPr/>
          <a:lstStyle>
            <a:lvl1pPr defTabSz="896111">
              <a:defRPr sz="3920" u="sng"/>
            </a:lvl1pPr>
          </a:lstStyle>
          <a:p>
            <a:pPr/>
            <a:r>
              <a:t>USER INTERACTION</a:t>
            </a:r>
          </a:p>
        </p:txBody>
      </p:sp>
      <p:sp>
        <p:nvSpPr>
          <p:cNvPr id="879" name="Google Shape;828;p50"/>
          <p:cNvSpPr txBox="1"/>
          <p:nvPr>
            <p:ph type="body" sz="quarter" idx="1"/>
          </p:nvPr>
        </p:nvSpPr>
        <p:spPr>
          <a:xfrm>
            <a:off x="10027994" y="4044377"/>
            <a:ext cx="53883" cy="95249"/>
          </a:xfrm>
          <a:prstGeom prst="rect">
            <a:avLst/>
          </a:prstGeom>
          <a:ln w="9525">
            <a:solidFill>
              <a:srgbClr val="00BBBB"/>
            </a:solidFill>
            <a:round/>
          </a:ln>
        </p:spPr>
        <p:txBody>
          <a:bodyPr anchor="ctr"/>
          <a:lstStyle/>
          <a:p>
            <a:pPr marL="0" algn="ctr" defTabSz="365760">
              <a:lnSpc>
                <a:spcPct val="90000"/>
              </a:lnSpc>
              <a:spcBef>
                <a:spcPts val="0"/>
              </a:spcBef>
              <a:defRPr b="0" sz="1920">
                <a:solidFill>
                  <a:srgbClr val="0574FF"/>
                </a:solidFill>
                <a:latin typeface="+mj-lt"/>
                <a:ea typeface="+mj-ea"/>
                <a:cs typeface="+mj-cs"/>
                <a:sym typeface="Arial"/>
              </a:defRPr>
            </a:pPr>
          </a:p>
        </p:txBody>
      </p:sp>
      <p:sp>
        <p:nvSpPr>
          <p:cNvPr id="880" name="Google Shape;829;p50"/>
          <p:cNvSpPr txBox="1"/>
          <p:nvPr>
            <p:ph type="body" idx="23"/>
          </p:nvPr>
        </p:nvSpPr>
        <p:spPr>
          <a:xfrm>
            <a:off x="6178325" y="1523444"/>
            <a:ext cx="4249201" cy="479701"/>
          </a:xfrm>
          <a:prstGeom prst="rect">
            <a:avLst/>
          </a:prstGeom>
          <a:extLst>
            <a:ext uri="{C572A759-6A51-4108-AA02-DFA0A04FC94B}">
              <ma14:wrappingTextBoxFlag xmlns:ma14="http://schemas.microsoft.com/office/mac/drawingml/2011/main" val="1"/>
            </a:ext>
          </a:extLst>
        </p:spPr>
        <p:txBody>
          <a:bodyPr/>
          <a:lstStyle>
            <a:lvl1pPr marL="0" indent="0">
              <a:spcBef>
                <a:spcPts val="0"/>
              </a:spcBef>
              <a:buClrTx/>
              <a:buSzTx/>
              <a:buFontTx/>
              <a:buNone/>
              <a:defRPr b="1" sz="2200" u="sng">
                <a:latin typeface="Gill Sans"/>
                <a:ea typeface="Gill Sans"/>
                <a:cs typeface="Gill Sans"/>
                <a:sym typeface="Gill Sans"/>
              </a:defRPr>
            </a:lvl1pPr>
          </a:lstStyle>
          <a:p>
            <a:pPr/>
            <a:r>
              <a:t>Customizing User Experience</a:t>
            </a:r>
          </a:p>
        </p:txBody>
      </p:sp>
      <p:sp>
        <p:nvSpPr>
          <p:cNvPr id="881" name="Google Shape;830;p50"/>
          <p:cNvSpPr txBox="1"/>
          <p:nvPr>
            <p:ph type="body" idx="22"/>
          </p:nvPr>
        </p:nvSpPr>
        <p:spPr>
          <a:xfrm>
            <a:off x="6178324" y="2169000"/>
            <a:ext cx="5819402" cy="3191702"/>
          </a:xfrm>
          <a:prstGeom prst="rect">
            <a:avLst/>
          </a:prstGeom>
          <a:extLst>
            <a:ext uri="{C572A759-6A51-4108-AA02-DFA0A04FC94B}">
              <ma14:wrappingTextBoxFlag xmlns:ma14="http://schemas.microsoft.com/office/mac/drawingml/2011/main" val="1"/>
            </a:ext>
          </a:extLst>
        </p:spPr>
        <p:txBody>
          <a:bodyPr/>
          <a:lstStyle/>
          <a:p>
            <a:pPr marL="0" indent="0" algn="just">
              <a:lnSpc>
                <a:spcPct val="100000"/>
              </a:lnSpc>
              <a:spcBef>
                <a:spcPts val="0"/>
              </a:spcBef>
              <a:buClrTx/>
              <a:buSzTx/>
              <a:buFontTx/>
              <a:buNone/>
              <a:defRPr b="1" sz="2300">
                <a:solidFill>
                  <a:srgbClr val="F2F2F2"/>
                </a:solidFill>
              </a:defRPr>
            </a:pPr>
            <a:r>
              <a:t>The App takes input from the user via simple checkboxes and generates matching results from our final database. </a:t>
            </a:r>
            <a:endParaRPr sz="1700"/>
          </a:p>
          <a:p>
            <a:pPr marL="0" indent="0" algn="just">
              <a:lnSpc>
                <a:spcPct val="100000"/>
              </a:lnSpc>
              <a:spcBef>
                <a:spcPts val="600"/>
              </a:spcBef>
              <a:buClrTx/>
              <a:buSzTx/>
              <a:buFontTx/>
              <a:buNone/>
              <a:defRPr b="1" sz="2300">
                <a:solidFill>
                  <a:srgbClr val="F2F2F2"/>
                </a:solidFill>
              </a:defRPr>
            </a:pPr>
          </a:p>
          <a:p>
            <a:pPr marL="0" indent="0" algn="just">
              <a:lnSpc>
                <a:spcPct val="100000"/>
              </a:lnSpc>
              <a:spcBef>
                <a:spcPts val="600"/>
              </a:spcBef>
              <a:buClrTx/>
              <a:buSzTx/>
              <a:buFontTx/>
              <a:buNone/>
              <a:defRPr b="1" sz="2300">
                <a:solidFill>
                  <a:srgbClr val="F2F2F2"/>
                </a:solidFill>
              </a:defRPr>
            </a:pPr>
            <a:r>
              <a:t>This way we meet both the goals, </a:t>
            </a:r>
            <a:endParaRPr sz="1700"/>
          </a:p>
          <a:p>
            <a:pPr indent="-476250" algn="just">
              <a:lnSpc>
                <a:spcPct val="100000"/>
              </a:lnSpc>
              <a:spcBef>
                <a:spcPts val="600"/>
              </a:spcBef>
              <a:buClr>
                <a:srgbClr val="00BBBB"/>
              </a:buClr>
              <a:buSzPts val="2300"/>
              <a:buFontTx/>
              <a:buAutoNum type="arabicPeriod" startAt="1"/>
              <a:defRPr b="1" sz="2300">
                <a:solidFill>
                  <a:srgbClr val="F2F2F2"/>
                </a:solidFill>
              </a:defRPr>
            </a:pPr>
            <a:r>
              <a:t>Customer’s choice</a:t>
            </a:r>
            <a:endParaRPr sz="1700"/>
          </a:p>
          <a:p>
            <a:pPr indent="-476250" algn="just">
              <a:lnSpc>
                <a:spcPct val="100000"/>
              </a:lnSpc>
              <a:spcBef>
                <a:spcPts val="600"/>
              </a:spcBef>
              <a:buClr>
                <a:srgbClr val="00BBBB"/>
              </a:buClr>
              <a:buSzPts val="2300"/>
              <a:buFontTx/>
              <a:buAutoNum type="arabicPeriod" startAt="1"/>
              <a:defRPr b="1" sz="2300">
                <a:solidFill>
                  <a:srgbClr val="F2F2F2"/>
                </a:solidFill>
              </a:defRPr>
            </a:pPr>
            <a:r>
              <a:t>Trendiness </a:t>
            </a:r>
          </a:p>
        </p:txBody>
      </p:sp>
      <p:sp>
        <p:nvSpPr>
          <p:cNvPr id="882" name="Google Shape;831;p50"/>
          <p:cNvSpPr txBox="1"/>
          <p:nvPr>
            <p:ph type="sldNum" sz="quarter" idx="2"/>
          </p:nvPr>
        </p:nvSpPr>
        <p:spPr>
          <a:xfrm>
            <a:off x="833207" y="5906409"/>
            <a:ext cx="245364" cy="2438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83" name="Google Shape;832;p50"/>
          <p:cNvSpPr/>
          <p:nvPr>
            <p:ph type="body" idx="26"/>
          </p:nvPr>
        </p:nvSpPr>
        <p:spPr>
          <a:xfrm>
            <a:off x="10027994" y="5245729"/>
            <a:ext cx="53883" cy="95249"/>
          </a:xfrm>
          <a:prstGeom prst="rect">
            <a:avLst/>
          </a:prstGeom>
          <a:extLst>
            <a:ext uri="{C572A759-6A51-4108-AA02-DFA0A04FC94B}">
              <ma14:wrappingTextBoxFlag xmlns:ma14="http://schemas.microsoft.com/office/mac/drawingml/2011/main" val="1"/>
            </a:ext>
          </a:extLst>
        </p:spPr>
        <p:txBody>
          <a:bodyPr/>
          <a:lstStyle/>
          <a:p>
            <a:pPr marL="0" indent="0" algn="ctr" defTabSz="365760">
              <a:spcBef>
                <a:spcPts val="0"/>
              </a:spcBef>
              <a:buClrTx/>
              <a:buSzTx/>
              <a:buFontTx/>
              <a:buNone/>
              <a:defRPr sz="1920">
                <a:solidFill>
                  <a:srgbClr val="0574FF"/>
                </a:solidFill>
                <a:latin typeface="+mj-lt"/>
                <a:ea typeface="+mj-ea"/>
                <a:cs typeface="+mj-cs"/>
                <a:sym typeface="Arial"/>
              </a:defRPr>
            </a:pPr>
          </a:p>
        </p:txBody>
      </p:sp>
      <p:pic>
        <p:nvPicPr>
          <p:cNvPr id="884" name="Google Shape;833;p50" descr="Google Shape;833;p50"/>
          <p:cNvPicPr>
            <a:picLocks noChangeAspect="1"/>
          </p:cNvPicPr>
          <p:nvPr/>
        </p:nvPicPr>
        <p:blipFill>
          <a:blip r:embed="rId2">
            <a:extLst/>
          </a:blip>
          <a:srcRect l="40908" t="5138" r="0" b="12121"/>
          <a:stretch>
            <a:fillRect/>
          </a:stretch>
        </p:blipFill>
        <p:spPr>
          <a:xfrm>
            <a:off x="2601075" y="2003275"/>
            <a:ext cx="2915750" cy="2837201"/>
          </a:xfrm>
          <a:prstGeom prst="rect">
            <a:avLst/>
          </a:prstGeom>
          <a:ln>
            <a:solidFill>
              <a:srgbClr val="E8FEFE"/>
            </a:solidFill>
          </a:ln>
          <a:effectLst>
            <a:outerShdw sx="100000" sy="100000" kx="0" ky="0" algn="b" rotWithShape="0" blurRad="50800" dist="38100" dir="5400000">
              <a:srgbClr val="000000">
                <a:alpha val="40000"/>
              </a:srgbClr>
            </a:outerShdw>
          </a:effectLst>
        </p:spPr>
      </p:pic>
      <p:pic>
        <p:nvPicPr>
          <p:cNvPr id="885" name="Google Shape;834;p50" descr="Google Shape;834;p50"/>
          <p:cNvPicPr>
            <a:picLocks noChangeAspect="1"/>
          </p:cNvPicPr>
          <p:nvPr/>
        </p:nvPicPr>
        <p:blipFill>
          <a:blip r:embed="rId2">
            <a:extLst/>
          </a:blip>
          <a:srcRect l="0" t="18117" r="76416" b="23382"/>
          <a:stretch>
            <a:fillRect/>
          </a:stretch>
        </p:blipFill>
        <p:spPr>
          <a:xfrm>
            <a:off x="132987" y="2003275"/>
            <a:ext cx="1645792" cy="2837201"/>
          </a:xfrm>
          <a:prstGeom prst="rect">
            <a:avLst/>
          </a:prstGeom>
          <a:ln>
            <a:solidFill>
              <a:srgbClr val="E8FEFE"/>
            </a:solidFill>
          </a:ln>
          <a:effectLst>
            <a:outerShdw sx="100000" sy="100000" kx="0" ky="0" algn="b" rotWithShape="0" blurRad="50800" dist="38100" dir="5400000">
              <a:srgbClr val="000000">
                <a:alpha val="40000"/>
              </a:srgbClr>
            </a:outerShdw>
          </a:effectLst>
        </p:spPr>
      </p:pic>
      <p:sp>
        <p:nvSpPr>
          <p:cNvPr id="886" name="Google Shape;835;p50"/>
          <p:cNvSpPr/>
          <p:nvPr/>
        </p:nvSpPr>
        <p:spPr>
          <a:xfrm>
            <a:off x="1915424" y="3228075"/>
            <a:ext cx="549001" cy="479701"/>
          </a:xfrm>
          <a:prstGeom prst="rightArrow">
            <a:avLst>
              <a:gd name="adj1" fmla="val 50000"/>
              <a:gd name="adj2" fmla="val 50000"/>
            </a:avLst>
          </a:prstGeom>
          <a:solidFill>
            <a:srgbClr val="FFFFFF"/>
          </a:solidFill>
          <a:ln>
            <a:solidFill>
              <a:srgbClr val="E8FEFE"/>
            </a:solidFill>
          </a:ln>
          <a:effectLst>
            <a:outerShdw sx="100000" sy="100000" kx="0" ky="0" algn="b" rotWithShape="0" blurRad="50800" dist="38100" dir="5400000">
              <a:srgbClr val="000000">
                <a:alpha val="40000"/>
              </a:srgbClr>
            </a:outerShdw>
          </a:effectLst>
        </p:spPr>
        <p:txBody>
          <a:bodyPr lIns="45719" rIns="45719" anchor="ctr"/>
          <a:lstStyle/>
          <a:p>
            <a:pPr>
              <a:defRPr>
                <a:solidFill>
                  <a:srgbClr val="000000"/>
                </a:solidFill>
              </a:defRPr>
            </a:pP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8" name="Google Shape;841;p51"/>
          <p:cNvSpPr txBox="1"/>
          <p:nvPr>
            <p:ph type="sldNum" sz="quarter" idx="2"/>
          </p:nvPr>
        </p:nvSpPr>
        <p:spPr>
          <a:xfrm>
            <a:off x="833261" y="5906405"/>
            <a:ext cx="245364" cy="2438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889" name="myntra vid sa.mp4Google Shape;842;p51" descr="myntra vid sa.mp4Google Shape;842;p51">
            <a:hlinkClick r:id="rId2" invalidUrl="" action="" tgtFrame="" tooltip="" history="1" highlightClick="0" endSnd="0"/>
          </p:cNvPr>
          <p:cNvPicPr>
            <a:picLocks noChangeAspect="1"/>
          </p:cNvPicPr>
          <p:nvPr/>
        </p:nvPicPr>
        <p:blipFill>
          <a:blip r:embed="rId3">
            <a:extLst/>
          </a:blip>
          <a:stretch>
            <a:fillRect/>
          </a:stretch>
        </p:blipFill>
        <p:spPr>
          <a:xfrm>
            <a:off x="0" y="0"/>
            <a:ext cx="12192000" cy="6858000"/>
          </a:xfrm>
          <a:prstGeom prst="rect">
            <a:avLst/>
          </a:prstGeom>
          <a:ln w="12700">
            <a:miter lim="400000"/>
          </a:ln>
          <a:effectLst>
            <a:outerShdw sx="100000" sy="100000" kx="0" ky="0" algn="b" rotWithShape="0" blurRad="63500" dist="19050" dir="5400000">
              <a:srgbClr val="000000">
                <a:alpha val="50000"/>
              </a:srgbClr>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889"/>
                                        </p:tgtEl>
                                        <p:attrNameLst>
                                          <p:attrName>style.visibility</p:attrName>
                                        </p:attrNameLst>
                                      </p:cBhvr>
                                      <p:to>
                                        <p:strVal val="visible"/>
                                      </p:to>
                                    </p:set>
                                    <p:animEffect filter="fade" transition="in">
                                      <p:cBhvr>
                                        <p:cTn id="7" dur="1000"/>
                                        <p:tgtEl>
                                          <p:spTgt spid="8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89" grpId="1"/>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1" name="Google Shape;848;p52"/>
          <p:cNvSpPr txBox="1"/>
          <p:nvPr>
            <p:ph type="sldNum" sz="quarter" idx="2"/>
          </p:nvPr>
        </p:nvSpPr>
        <p:spPr>
          <a:xfrm>
            <a:off x="833261" y="5906405"/>
            <a:ext cx="245364" cy="2438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92" name="Google Shape;849;p52"/>
          <p:cNvSpPr txBox="1"/>
          <p:nvPr/>
        </p:nvSpPr>
        <p:spPr>
          <a:xfrm>
            <a:off x="1047850" y="364804"/>
            <a:ext cx="10401050" cy="1641843"/>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b="1" sz="5400" u="sng">
                <a:solidFill>
                  <a:srgbClr val="CFD3E6"/>
                </a:solidFill>
                <a:latin typeface="Calibri"/>
                <a:ea typeface="Calibri"/>
                <a:cs typeface="Calibri"/>
                <a:sym typeface="Calibri"/>
              </a:defRPr>
            </a:lvl1pPr>
          </a:lstStyle>
          <a:p>
            <a:pPr/>
            <a:r>
              <a:t>Model Summary and Outline</a:t>
            </a:r>
          </a:p>
        </p:txBody>
      </p:sp>
      <p:sp>
        <p:nvSpPr>
          <p:cNvPr id="893" name="Google Shape;850;p52"/>
          <p:cNvSpPr txBox="1"/>
          <p:nvPr/>
        </p:nvSpPr>
        <p:spPr>
          <a:xfrm>
            <a:off x="375872" y="1652638"/>
            <a:ext cx="11440251" cy="4110554"/>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marL="285750" indent="-298450">
              <a:buClr>
                <a:srgbClr val="CFD3E6"/>
              </a:buClr>
              <a:buSzPts val="2000"/>
              <a:buFont typeface="Arial"/>
              <a:buChar char="•"/>
              <a:defRPr sz="2000">
                <a:solidFill>
                  <a:srgbClr val="CFD3E6"/>
                </a:solidFill>
                <a:latin typeface="Calibri"/>
                <a:ea typeface="Calibri"/>
                <a:cs typeface="Calibri"/>
                <a:sym typeface="Calibri"/>
              </a:defRPr>
            </a:pPr>
            <a:r>
              <a:t>The latest fashion trends are detected from social media.</a:t>
            </a:r>
            <a:endParaRPr sz="1600">
              <a:solidFill>
                <a:srgbClr val="000000"/>
              </a:solidFill>
            </a:endParaRPr>
          </a:p>
          <a:p>
            <a:pPr marL="285750" indent="-298450">
              <a:buClr>
                <a:srgbClr val="CFD3E6"/>
              </a:buClr>
              <a:buSzPts val="2000"/>
              <a:buFont typeface="Arial"/>
              <a:buChar char="•"/>
              <a:defRPr sz="2000">
                <a:solidFill>
                  <a:srgbClr val="CFD3E6"/>
                </a:solidFill>
                <a:latin typeface="Calibri"/>
                <a:ea typeface="Calibri"/>
                <a:cs typeface="Calibri"/>
                <a:sym typeface="Calibri"/>
              </a:defRPr>
            </a:pPr>
            <a:r>
              <a:t>A dataset is prepared using the images obtained from the Instagram accounts of growing influencers based upon several criteria such as number of likes/comments, time of upload ( how recent it is ) etc.</a:t>
            </a:r>
            <a:endParaRPr sz="1600">
              <a:solidFill>
                <a:srgbClr val="000000"/>
              </a:solidFill>
            </a:endParaRPr>
          </a:p>
          <a:p>
            <a:pPr marL="285750" indent="-298450">
              <a:buClr>
                <a:srgbClr val="CFD3E6"/>
              </a:buClr>
              <a:buSzPts val="2000"/>
              <a:buFont typeface="Arial"/>
              <a:buChar char="•"/>
              <a:defRPr sz="2000">
                <a:solidFill>
                  <a:srgbClr val="CFD3E6"/>
                </a:solidFill>
                <a:latin typeface="Calibri"/>
                <a:ea typeface="Calibri"/>
                <a:cs typeface="Calibri"/>
                <a:sym typeface="Calibri"/>
              </a:defRPr>
            </a:pPr>
            <a:r>
              <a:t>The positions of functional key points defined on the clothes are predicted, such as the corners of the neckline, hemline, and cuff. </a:t>
            </a:r>
          </a:p>
          <a:p>
            <a:pPr marL="285750" indent="-298450">
              <a:buClr>
                <a:srgbClr val="CFD3E6"/>
              </a:buClr>
              <a:buSzPts val="2000"/>
              <a:buFont typeface="Arial"/>
              <a:buChar char="•"/>
              <a:defRPr sz="2000">
                <a:solidFill>
                  <a:srgbClr val="CFD3E6"/>
                </a:solidFill>
                <a:latin typeface="Calibri"/>
                <a:ea typeface="Calibri"/>
                <a:cs typeface="Calibri"/>
                <a:sym typeface="Calibri"/>
              </a:defRPr>
            </a:pPr>
            <a:r>
              <a:t>Multi-label classification is done that aims at determining which elements of clothing are associated with attributes among a set of n attributes. </a:t>
            </a:r>
          </a:p>
          <a:p>
            <a:pPr>
              <a:defRPr sz="1600">
                <a:solidFill>
                  <a:srgbClr val="000000"/>
                </a:solidFill>
              </a:defRPr>
            </a:pPr>
          </a:p>
          <a:p>
            <a:pPr marL="285750" indent="-298450">
              <a:buClr>
                <a:srgbClr val="CFD3E6"/>
              </a:buClr>
              <a:buSzPts val="2000"/>
              <a:buFont typeface="Arial"/>
              <a:buChar char="•"/>
              <a:defRPr sz="2000">
                <a:solidFill>
                  <a:srgbClr val="CFD3E6"/>
                </a:solidFill>
                <a:latin typeface="Calibri"/>
                <a:ea typeface="Calibri"/>
                <a:cs typeface="Calibri"/>
                <a:sym typeface="Calibri"/>
              </a:defRPr>
            </a:pPr>
            <a:r>
              <a:t>Using item retrieval from the modified dataset prepared, the model will present the user with a set of options of clothing items based on the choices selected by them.</a:t>
            </a:r>
            <a:endParaRPr sz="1600">
              <a:solidFill>
                <a:srgbClr val="000000"/>
              </a:solidFill>
            </a:endParaRPr>
          </a:p>
          <a:p>
            <a:pPr indent="457200">
              <a:defRPr sz="1600">
                <a:solidFill>
                  <a:srgbClr val="000000"/>
                </a:solidFill>
              </a:defRPr>
            </a:pPr>
          </a:p>
          <a:p>
            <a:pPr>
              <a:defRPr b="1" sz="2000">
                <a:solidFill>
                  <a:srgbClr val="FFFFFF"/>
                </a:solidFill>
                <a:latin typeface="Calibri"/>
                <a:ea typeface="Calibri"/>
                <a:cs typeface="Calibri"/>
                <a:sym typeface="Calibri"/>
              </a:defRPr>
            </a:pPr>
            <a:r>
              <a:t>The prototype will give an idea about the trending attributes as its output as well as present the user with outfits based on their selected choices.</a:t>
            </a:r>
            <a:endParaRPr sz="1600">
              <a:solidFill>
                <a:srgbClr val="000000"/>
              </a:solidFill>
            </a:endParaR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8" name="Google Shape;742;p40"/>
          <p:cNvSpPr txBox="1"/>
          <p:nvPr>
            <p:ph type="sldNum" sz="quarter" idx="2"/>
          </p:nvPr>
        </p:nvSpPr>
        <p:spPr>
          <a:xfrm>
            <a:off x="868523" y="5906409"/>
            <a:ext cx="174732" cy="2438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29" name="Google Shape;743;p40"/>
          <p:cNvSpPr txBox="1"/>
          <p:nvPr/>
        </p:nvSpPr>
        <p:spPr>
          <a:xfrm>
            <a:off x="1535449" y="348924"/>
            <a:ext cx="4379451" cy="601584"/>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b="1" sz="4000" u="sng">
                <a:solidFill>
                  <a:srgbClr val="CFD3E6"/>
                </a:solidFill>
                <a:latin typeface="Calibri"/>
                <a:ea typeface="Calibri"/>
                <a:cs typeface="Calibri"/>
                <a:sym typeface="Calibri"/>
              </a:defRPr>
            </a:lvl1pPr>
          </a:lstStyle>
          <a:p>
            <a:pPr/>
            <a:r>
              <a:t>About  Our  Project</a:t>
            </a:r>
          </a:p>
        </p:txBody>
      </p:sp>
      <p:sp>
        <p:nvSpPr>
          <p:cNvPr id="830" name="Google Shape;744;p40"/>
          <p:cNvSpPr txBox="1"/>
          <p:nvPr/>
        </p:nvSpPr>
        <p:spPr>
          <a:xfrm>
            <a:off x="155524" y="1321404"/>
            <a:ext cx="6276902" cy="52614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just">
              <a:lnSpc>
                <a:spcPct val="90000"/>
              </a:lnSpc>
              <a:defRPr sz="2400">
                <a:solidFill>
                  <a:srgbClr val="FFFFFF"/>
                </a:solidFill>
                <a:latin typeface="Calibri"/>
                <a:ea typeface="Calibri"/>
                <a:cs typeface="Calibri"/>
                <a:sym typeface="Calibri"/>
              </a:defRPr>
            </a:pPr>
            <a:r>
              <a:t>With the rise of fast fashion, it is difficult to keep track of ever changing trends. </a:t>
            </a:r>
          </a:p>
          <a:p>
            <a:pPr algn="just">
              <a:lnSpc>
                <a:spcPct val="90000"/>
              </a:lnSpc>
              <a:spcBef>
                <a:spcPts val="1000"/>
              </a:spcBef>
              <a:defRPr sz="2400">
                <a:solidFill>
                  <a:srgbClr val="FFFFFF"/>
                </a:solidFill>
                <a:latin typeface="Calibri"/>
                <a:ea typeface="Calibri"/>
                <a:cs typeface="Calibri"/>
                <a:sym typeface="Calibri"/>
              </a:defRPr>
            </a:pPr>
            <a:r>
              <a:t>A model that would help the user filter the products based on the latest trends will make the shopping experience a lot smoother and give Myntra an edge over other e-commerce sites.</a:t>
            </a:r>
          </a:p>
          <a:p>
            <a:pPr algn="just">
              <a:lnSpc>
                <a:spcPct val="90000"/>
              </a:lnSpc>
              <a:spcBef>
                <a:spcPts val="1000"/>
              </a:spcBef>
              <a:defRPr sz="2400">
                <a:solidFill>
                  <a:srgbClr val="FFFFFF"/>
                </a:solidFill>
                <a:latin typeface="Calibri"/>
                <a:ea typeface="Calibri"/>
                <a:cs typeface="Calibri"/>
                <a:sym typeface="Calibri"/>
              </a:defRPr>
            </a:pPr>
            <a:r>
              <a:t>It also analyses latest Trends using social media and would help Fashion Brands to effectively predict and produce what will be in demand, hence boosting profits along with cutting out on losses.</a:t>
            </a:r>
          </a:p>
          <a:p>
            <a:pPr algn="just">
              <a:lnSpc>
                <a:spcPct val="90000"/>
              </a:lnSpc>
              <a:spcBef>
                <a:spcPts val="1000"/>
              </a:spcBef>
              <a:defRPr sz="2400">
                <a:solidFill>
                  <a:srgbClr val="FFFFFF"/>
                </a:solidFill>
                <a:latin typeface="Calibri"/>
                <a:ea typeface="Calibri"/>
                <a:cs typeface="Calibri"/>
                <a:sym typeface="Calibri"/>
              </a:defRPr>
            </a:pPr>
            <a:r>
              <a:t>By helping the user make the right choice, it would serve as each individual’s own personal, low budget stylist. </a:t>
            </a:r>
          </a:p>
        </p:txBody>
      </p:sp>
      <p:pic>
        <p:nvPicPr>
          <p:cNvPr id="831" name="Google Shape;745;p40" descr="Google Shape;745;p40"/>
          <p:cNvPicPr>
            <a:picLocks noChangeAspect="1"/>
          </p:cNvPicPr>
          <p:nvPr/>
        </p:nvPicPr>
        <p:blipFill>
          <a:blip r:embed="rId2">
            <a:extLst/>
          </a:blip>
          <a:srcRect l="0" t="0" r="3" b="0"/>
          <a:stretch>
            <a:fillRect/>
          </a:stretch>
        </p:blipFill>
        <p:spPr>
          <a:xfrm flipH="1">
            <a:off x="6340078" y="6749"/>
            <a:ext cx="5851922" cy="68445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202" y="0"/>
                </a:moveTo>
                <a:lnTo>
                  <a:pt x="0" y="21600"/>
                </a:lnTo>
                <a:lnTo>
                  <a:pt x="18399" y="21600"/>
                </a:lnTo>
                <a:lnTo>
                  <a:pt x="21600" y="0"/>
                </a:lnTo>
                <a:lnTo>
                  <a:pt x="3202" y="0"/>
                </a:lnTo>
                <a:close/>
              </a:path>
            </a:pathLst>
          </a:cu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3" name="Google Shape;751;p41"/>
          <p:cNvSpPr txBox="1"/>
          <p:nvPr>
            <p:ph type="sldNum" sz="quarter" idx="2"/>
          </p:nvPr>
        </p:nvSpPr>
        <p:spPr>
          <a:xfrm>
            <a:off x="868577" y="5906405"/>
            <a:ext cx="174732" cy="2438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34" name="Google Shape;752;p41"/>
          <p:cNvSpPr txBox="1"/>
          <p:nvPr/>
        </p:nvSpPr>
        <p:spPr>
          <a:xfrm>
            <a:off x="7495899" y="-1"/>
            <a:ext cx="4581602" cy="129283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lnSpc>
                <a:spcPct val="90000"/>
              </a:lnSpc>
              <a:defRPr b="1" sz="4000" u="sng">
                <a:solidFill>
                  <a:srgbClr val="FFFFFF"/>
                </a:solidFill>
                <a:latin typeface="Gill Sans"/>
                <a:ea typeface="Gill Sans"/>
                <a:cs typeface="Gill Sans"/>
                <a:sym typeface="Gill Sans"/>
              </a:defRPr>
            </a:pPr>
            <a:r>
              <a:t>TREND </a:t>
            </a:r>
            <a:br/>
            <a:r>
              <a:t>DETECTION</a:t>
            </a:r>
          </a:p>
        </p:txBody>
      </p:sp>
      <p:sp>
        <p:nvSpPr>
          <p:cNvPr id="835" name="Google Shape;753;p41"/>
          <p:cNvSpPr txBox="1"/>
          <p:nvPr/>
        </p:nvSpPr>
        <p:spPr>
          <a:xfrm>
            <a:off x="338626" y="230290"/>
            <a:ext cx="8594102" cy="834978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just">
              <a:defRPr b="1" sz="2400">
                <a:solidFill>
                  <a:srgbClr val="F2F2F2"/>
                </a:solidFill>
                <a:latin typeface="Quattrocento Sans"/>
                <a:ea typeface="Quattrocento Sans"/>
                <a:cs typeface="Quattrocento Sans"/>
                <a:sym typeface="Quattrocento Sans"/>
              </a:defRPr>
            </a:pPr>
            <a:r>
              <a:t>What we did..</a:t>
            </a:r>
          </a:p>
          <a:p>
            <a:pPr algn="just">
              <a:defRPr b="1" sz="3000">
                <a:solidFill>
                  <a:srgbClr val="F2F2F2"/>
                </a:solidFill>
                <a:latin typeface="Quattrocento Sans"/>
                <a:ea typeface="Quattrocento Sans"/>
                <a:cs typeface="Quattrocento Sans"/>
                <a:sym typeface="Quattrocento Sans"/>
              </a:defRPr>
            </a:pPr>
          </a:p>
          <a:p>
            <a:pPr marL="457200" indent="-393700">
              <a:lnSpc>
                <a:spcPct val="70000"/>
              </a:lnSpc>
              <a:buClr>
                <a:srgbClr val="FFFFFF"/>
              </a:buClr>
              <a:buSzPts val="2600"/>
              <a:buFont typeface="Calibri"/>
              <a:buChar char="●"/>
              <a:defRPr sz="2600">
                <a:solidFill>
                  <a:srgbClr val="FFFFFF"/>
                </a:solidFill>
                <a:latin typeface="Calibri"/>
                <a:ea typeface="Calibri"/>
                <a:cs typeface="Calibri"/>
                <a:sym typeface="Calibri"/>
              </a:defRPr>
            </a:pPr>
            <a:r>
              <a:t>We took a list of  Instagram influencers from a website and fed it into an open source model. Then, we had a scraper based on beautiful soup and selenium which went to each account and created a csv of links to each account, no. of followers , no. of posts and the following.</a:t>
            </a:r>
          </a:p>
          <a:p>
            <a:pPr indent="457200">
              <a:lnSpc>
                <a:spcPct val="70000"/>
              </a:lnSpc>
              <a:defRPr sz="2600">
                <a:solidFill>
                  <a:srgbClr val="FFFFFF"/>
                </a:solidFill>
                <a:latin typeface="Calibri"/>
                <a:ea typeface="Calibri"/>
                <a:cs typeface="Calibri"/>
                <a:sym typeface="Calibri"/>
              </a:defRPr>
            </a:pPr>
          </a:p>
          <a:p>
            <a:pPr marL="457200" indent="-393700">
              <a:lnSpc>
                <a:spcPct val="70000"/>
              </a:lnSpc>
              <a:spcBef>
                <a:spcPts val="1000"/>
              </a:spcBef>
              <a:buClr>
                <a:srgbClr val="FFFFFF"/>
              </a:buClr>
              <a:buSzPts val="2600"/>
              <a:buFont typeface="Calibri"/>
              <a:buChar char="●"/>
              <a:defRPr sz="2600">
                <a:solidFill>
                  <a:srgbClr val="FFFFFF"/>
                </a:solidFill>
                <a:latin typeface="Calibri"/>
                <a:ea typeface="Calibri"/>
                <a:cs typeface="Calibri"/>
                <a:sym typeface="Calibri"/>
              </a:defRPr>
            </a:pPr>
            <a:r>
              <a:t>After this the model went to the profile of each influencer and made a csv of links of each individual post in the profile of that influencer.</a:t>
            </a:r>
          </a:p>
          <a:p>
            <a:pPr>
              <a:lnSpc>
                <a:spcPct val="70000"/>
              </a:lnSpc>
              <a:spcBef>
                <a:spcPts val="1000"/>
              </a:spcBef>
              <a:defRPr sz="2600">
                <a:solidFill>
                  <a:srgbClr val="FFFFFF"/>
                </a:solidFill>
                <a:latin typeface="Calibri"/>
                <a:ea typeface="Calibri"/>
                <a:cs typeface="Calibri"/>
                <a:sym typeface="Calibri"/>
              </a:defRPr>
            </a:pPr>
          </a:p>
          <a:p>
            <a:pPr marL="457200" indent="-393700">
              <a:lnSpc>
                <a:spcPct val="90000"/>
              </a:lnSpc>
              <a:buClr>
                <a:srgbClr val="FFFFFF"/>
              </a:buClr>
              <a:buSzPts val="2600"/>
              <a:buFont typeface="Calibri"/>
              <a:buChar char="●"/>
              <a:defRPr sz="2600">
                <a:solidFill>
                  <a:srgbClr val="FFFFFF"/>
                </a:solidFill>
                <a:latin typeface="Calibri"/>
                <a:ea typeface="Calibri"/>
                <a:cs typeface="Calibri"/>
                <a:sym typeface="Calibri"/>
              </a:defRPr>
            </a:pPr>
            <a:r>
              <a:t>The model in this case, a scraper went to each post and extracted information like : no. of likes, comments, date etc.</a:t>
            </a:r>
          </a:p>
          <a:p>
            <a:pPr indent="457200">
              <a:lnSpc>
                <a:spcPct val="90000"/>
              </a:lnSpc>
              <a:defRPr sz="2600">
                <a:solidFill>
                  <a:srgbClr val="FFFFFF"/>
                </a:solidFill>
                <a:latin typeface="Calibri"/>
                <a:ea typeface="Calibri"/>
                <a:cs typeface="Calibri"/>
                <a:sym typeface="Calibri"/>
              </a:defRPr>
            </a:pPr>
          </a:p>
          <a:p>
            <a:pPr marL="457200" indent="-400050">
              <a:lnSpc>
                <a:spcPct val="90000"/>
              </a:lnSpc>
              <a:spcBef>
                <a:spcPts val="1000"/>
              </a:spcBef>
              <a:buClr>
                <a:srgbClr val="FFFFFF"/>
              </a:buClr>
              <a:buSzPts val="2600"/>
              <a:buFont typeface="Calibri"/>
              <a:buChar char="●"/>
              <a:defRPr sz="2600">
                <a:solidFill>
                  <a:srgbClr val="FFFFFF"/>
                </a:solidFill>
                <a:latin typeface="Calibri"/>
                <a:ea typeface="Calibri"/>
                <a:cs typeface="Calibri"/>
                <a:sym typeface="Calibri"/>
              </a:defRPr>
            </a:pPr>
            <a:r>
              <a:t>This information was used to generate a set of basic features, most prominent of which were likes engagement, comments engagement and total </a:t>
            </a:r>
            <a:r>
              <a:rPr sz="2700"/>
              <a:t>engagement.</a:t>
            </a:r>
            <a:endParaRPr sz="2700"/>
          </a:p>
          <a:p>
            <a:pPr indent="457200">
              <a:lnSpc>
                <a:spcPct val="90000"/>
              </a:lnSpc>
              <a:spcBef>
                <a:spcPts val="1000"/>
              </a:spcBef>
              <a:defRPr sz="2700">
                <a:solidFill>
                  <a:srgbClr val="FFFFFF"/>
                </a:solidFill>
                <a:latin typeface="Calibri"/>
                <a:ea typeface="Calibri"/>
                <a:cs typeface="Calibri"/>
                <a:sym typeface="Calibri"/>
              </a:defRPr>
            </a:pPr>
          </a:p>
          <a:p>
            <a:pPr>
              <a:lnSpc>
                <a:spcPct val="90000"/>
              </a:lnSpc>
              <a:spcBef>
                <a:spcPts val="1000"/>
              </a:spcBef>
              <a:defRPr sz="2100">
                <a:solidFill>
                  <a:srgbClr val="FFFFFF"/>
                </a:solidFill>
                <a:latin typeface="Calibri"/>
                <a:ea typeface="Calibri"/>
                <a:cs typeface="Calibri"/>
                <a:sym typeface="Calibri"/>
              </a:defRPr>
            </a:pPr>
          </a:p>
          <a:p>
            <a:pPr marL="133350" indent="19050" algn="just">
              <a:spcBef>
                <a:spcPts val="600"/>
              </a:spcBef>
              <a:defRPr b="1">
                <a:solidFill>
                  <a:srgbClr val="FFFFFF"/>
                </a:solidFill>
                <a:latin typeface="Quattrocento Sans"/>
                <a:ea typeface="Quattrocento Sans"/>
                <a:cs typeface="Quattrocento Sans"/>
                <a:sym typeface="Quattrocento Sans"/>
              </a:defRPr>
            </a:pPr>
          </a:p>
          <a:p>
            <a:pPr>
              <a:spcBef>
                <a:spcPts val="600"/>
              </a:spcBef>
              <a:defRPr sz="2400">
                <a:solidFill>
                  <a:srgbClr val="FFFFFF"/>
                </a:solidFill>
                <a:latin typeface="Quattrocento Sans"/>
                <a:ea typeface="Quattrocento Sans"/>
                <a:cs typeface="Quattrocento Sans"/>
                <a:sym typeface="Quattrocento Sans"/>
              </a:defRPr>
            </a:pPr>
            <a:r>
              <a:t>. </a:t>
            </a:r>
          </a:p>
        </p:txBody>
      </p:sp>
      <p:sp>
        <p:nvSpPr>
          <p:cNvPr id="836" name="Google Shape;754;p41"/>
          <p:cNvSpPr/>
          <p:nvPr/>
        </p:nvSpPr>
        <p:spPr>
          <a:xfrm>
            <a:off x="9032278" y="2199021"/>
            <a:ext cx="2926801" cy="2809201"/>
          </a:xfrm>
          <a:prstGeom prst="rect">
            <a:avLst/>
          </a:prstGeom>
          <a:solidFill>
            <a:srgbClr val="2E663E"/>
          </a:solidFill>
          <a:ln w="12700">
            <a:miter lim="400000"/>
          </a:ln>
        </p:spPr>
        <p:txBody>
          <a:bodyPr lIns="45719" rIns="45719"/>
          <a:lstStyle/>
          <a:p>
            <a:pPr>
              <a:defRPr sz="1800">
                <a:solidFill>
                  <a:srgbClr val="000000"/>
                </a:solidFill>
                <a:latin typeface="Calibri"/>
                <a:ea typeface="Calibri"/>
                <a:cs typeface="Calibri"/>
                <a:sym typeface="Calibri"/>
              </a:defRPr>
            </a:pPr>
          </a:p>
        </p:txBody>
      </p:sp>
      <p:pic>
        <p:nvPicPr>
          <p:cNvPr id="837" name="Google Shape;755;p41" descr="Google Shape;755;p41"/>
          <p:cNvPicPr>
            <a:picLocks noChangeAspect="1"/>
          </p:cNvPicPr>
          <p:nvPr/>
        </p:nvPicPr>
        <p:blipFill>
          <a:blip r:embed="rId2">
            <a:extLst/>
          </a:blip>
          <a:stretch>
            <a:fillRect/>
          </a:stretch>
        </p:blipFill>
        <p:spPr>
          <a:xfrm>
            <a:off x="8833174" y="2233523"/>
            <a:ext cx="2926801" cy="2740201"/>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9" name="Google Shape;761;p42"/>
          <p:cNvSpPr txBox="1"/>
          <p:nvPr>
            <p:ph type="sldNum" sz="quarter" idx="2"/>
          </p:nvPr>
        </p:nvSpPr>
        <p:spPr>
          <a:xfrm>
            <a:off x="868577" y="5906405"/>
            <a:ext cx="174732" cy="2438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40" name="Google Shape;762;p42"/>
          <p:cNvSpPr txBox="1"/>
          <p:nvPr/>
        </p:nvSpPr>
        <p:spPr>
          <a:xfrm>
            <a:off x="612628" y="195815"/>
            <a:ext cx="7884602" cy="6922875"/>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457200" indent="-387350">
              <a:lnSpc>
                <a:spcPct val="90000"/>
              </a:lnSpc>
              <a:buClr>
                <a:srgbClr val="FFFFFF"/>
              </a:buClr>
              <a:buSzPts val="2500"/>
              <a:buFont typeface="Calibri"/>
              <a:buChar char="●"/>
              <a:defRPr sz="2500">
                <a:solidFill>
                  <a:srgbClr val="FFFFFF"/>
                </a:solidFill>
                <a:latin typeface="Calibri"/>
                <a:ea typeface="Calibri"/>
                <a:cs typeface="Calibri"/>
                <a:sym typeface="Calibri"/>
              </a:defRPr>
            </a:pPr>
            <a:r>
              <a:t>Using these basic features the model generated a list of various features to be used for modelling.</a:t>
            </a:r>
          </a:p>
          <a:p>
            <a:pPr indent="457200">
              <a:lnSpc>
                <a:spcPct val="90000"/>
              </a:lnSpc>
              <a:defRPr sz="2500">
                <a:solidFill>
                  <a:srgbClr val="FFFFFF"/>
                </a:solidFill>
                <a:latin typeface="Calibri"/>
                <a:ea typeface="Calibri"/>
                <a:cs typeface="Calibri"/>
                <a:sym typeface="Calibri"/>
              </a:defRPr>
            </a:pPr>
          </a:p>
          <a:p>
            <a:pPr marL="457200" indent="-387350">
              <a:lnSpc>
                <a:spcPct val="90000"/>
              </a:lnSpc>
              <a:spcBef>
                <a:spcPts val="1000"/>
              </a:spcBef>
              <a:buClr>
                <a:srgbClr val="FFFFFF"/>
              </a:buClr>
              <a:buSzPts val="2500"/>
              <a:buFont typeface="Calibri"/>
              <a:buChar char="●"/>
              <a:defRPr sz="2500">
                <a:solidFill>
                  <a:srgbClr val="FFFFFF"/>
                </a:solidFill>
                <a:latin typeface="Calibri"/>
                <a:ea typeface="Calibri"/>
                <a:cs typeface="Calibri"/>
                <a:sym typeface="Calibri"/>
              </a:defRPr>
            </a:pPr>
            <a:r>
              <a:t>Using heat maps correlation we carried out feature selection to get the most relevant set of features to increase our accuracy.</a:t>
            </a:r>
          </a:p>
          <a:p>
            <a:pPr indent="457200">
              <a:lnSpc>
                <a:spcPct val="90000"/>
              </a:lnSpc>
              <a:spcBef>
                <a:spcPts val="1000"/>
              </a:spcBef>
              <a:defRPr sz="2500">
                <a:solidFill>
                  <a:srgbClr val="FFFFFF"/>
                </a:solidFill>
                <a:latin typeface="Calibri"/>
                <a:ea typeface="Calibri"/>
                <a:cs typeface="Calibri"/>
                <a:sym typeface="Calibri"/>
              </a:defRPr>
            </a:pPr>
          </a:p>
          <a:p>
            <a:pPr marL="457200" indent="-387350">
              <a:lnSpc>
                <a:spcPct val="90000"/>
              </a:lnSpc>
              <a:spcBef>
                <a:spcPts val="1000"/>
              </a:spcBef>
              <a:buClr>
                <a:srgbClr val="FFFFFF"/>
              </a:buClr>
              <a:buSzPts val="2500"/>
              <a:buFont typeface="Calibri"/>
              <a:buChar char="●"/>
              <a:defRPr sz="2500">
                <a:solidFill>
                  <a:srgbClr val="FFFFFF"/>
                </a:solidFill>
                <a:latin typeface="Calibri"/>
                <a:ea typeface="Calibri"/>
                <a:cs typeface="Calibri"/>
                <a:sym typeface="Calibri"/>
              </a:defRPr>
            </a:pPr>
            <a:r>
              <a:t> The model used random forest regressor to predict the average engagement for the next month. Using this predicted average engagement, model calculated growth rate of the influencers.</a:t>
            </a:r>
          </a:p>
          <a:p>
            <a:pPr indent="457200">
              <a:lnSpc>
                <a:spcPct val="90000"/>
              </a:lnSpc>
              <a:spcBef>
                <a:spcPts val="1000"/>
              </a:spcBef>
              <a:defRPr sz="2500">
                <a:solidFill>
                  <a:srgbClr val="FFFFFF"/>
                </a:solidFill>
                <a:latin typeface="Calibri"/>
                <a:ea typeface="Calibri"/>
                <a:cs typeface="Calibri"/>
                <a:sym typeface="Calibri"/>
              </a:defRPr>
            </a:pPr>
          </a:p>
          <a:p>
            <a:pPr marL="457200" indent="-387350">
              <a:lnSpc>
                <a:spcPct val="90000"/>
              </a:lnSpc>
              <a:spcBef>
                <a:spcPts val="1000"/>
              </a:spcBef>
              <a:buClr>
                <a:srgbClr val="FFFFFF"/>
              </a:buClr>
              <a:buSzPts val="2500"/>
              <a:buFont typeface="Calibri"/>
              <a:buChar char="●"/>
              <a:defRPr sz="2500">
                <a:solidFill>
                  <a:srgbClr val="FFFFFF"/>
                </a:solidFill>
                <a:latin typeface="Calibri"/>
                <a:ea typeface="Calibri"/>
                <a:cs typeface="Calibri"/>
                <a:sym typeface="Calibri"/>
              </a:defRPr>
            </a:pPr>
            <a:r>
              <a:t>Thus, we sorted these influencers based on growth rate and also inferred that higher the growth rate of influencers greater will be their impact on fashion trends in the market. These influencers are sent to our scraper to get information.</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2" name="Google Shape;768;p43"/>
          <p:cNvSpPr txBox="1"/>
          <p:nvPr>
            <p:ph type="sldNum" sz="quarter" idx="2"/>
          </p:nvPr>
        </p:nvSpPr>
        <p:spPr>
          <a:xfrm>
            <a:off x="868577" y="5906405"/>
            <a:ext cx="174732" cy="2438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843" name="Google Shape;769;p43" descr="Google Shape;769;p43"/>
          <p:cNvPicPr>
            <a:picLocks noChangeAspect="1"/>
          </p:cNvPicPr>
          <p:nvPr/>
        </p:nvPicPr>
        <p:blipFill>
          <a:blip r:embed="rId2">
            <a:extLst/>
          </a:blip>
          <a:srcRect l="26856" t="29295" r="35950" b="12853"/>
          <a:stretch>
            <a:fillRect/>
          </a:stretch>
        </p:blipFill>
        <p:spPr>
          <a:xfrm>
            <a:off x="3030525" y="1089450"/>
            <a:ext cx="5970600" cy="5502901"/>
          </a:xfrm>
          <a:prstGeom prst="rect">
            <a:avLst/>
          </a:prstGeom>
          <a:ln w="12700">
            <a:miter lim="400000"/>
          </a:ln>
        </p:spPr>
      </p:pic>
      <p:sp>
        <p:nvSpPr>
          <p:cNvPr id="844" name="Google Shape;770;p43"/>
          <p:cNvSpPr txBox="1"/>
          <p:nvPr/>
        </p:nvSpPr>
        <p:spPr>
          <a:xfrm>
            <a:off x="-2491576" y="197824"/>
            <a:ext cx="6282601" cy="767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r">
              <a:lnSpc>
                <a:spcPct val="90000"/>
              </a:lnSpc>
              <a:defRPr b="1" sz="4000" u="sng">
                <a:solidFill>
                  <a:srgbClr val="FFFFFF"/>
                </a:solidFill>
                <a:latin typeface="Gill Sans"/>
                <a:ea typeface="Gill Sans"/>
                <a:cs typeface="Gill Sans"/>
                <a:sym typeface="Gill Sans"/>
              </a:defRPr>
            </a:lvl1pPr>
          </a:lstStyle>
          <a:p>
            <a:pPr/>
            <a:r>
              <a:t>HEAT MAP</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6" name="Google Shape;776;p44"/>
          <p:cNvSpPr txBox="1"/>
          <p:nvPr>
            <p:ph type="sldNum" sz="quarter" idx="2"/>
          </p:nvPr>
        </p:nvSpPr>
        <p:spPr>
          <a:xfrm>
            <a:off x="868577" y="5906405"/>
            <a:ext cx="174732" cy="2438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47" name="Google Shape;777;p44"/>
          <p:cNvSpPr txBox="1"/>
          <p:nvPr/>
        </p:nvSpPr>
        <p:spPr>
          <a:xfrm>
            <a:off x="667775" y="150950"/>
            <a:ext cx="6282602" cy="129283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nSpc>
                <a:spcPct val="90000"/>
              </a:lnSpc>
              <a:defRPr b="1" sz="4000" u="sng">
                <a:solidFill>
                  <a:srgbClr val="FFFFFF"/>
                </a:solidFill>
                <a:latin typeface="Gill Sans"/>
                <a:ea typeface="Gill Sans"/>
                <a:cs typeface="Gill Sans"/>
                <a:sym typeface="Gill Sans"/>
              </a:defRPr>
            </a:lvl1pPr>
          </a:lstStyle>
          <a:p>
            <a:pPr/>
            <a:r>
              <a:t>RELEVANCE OF FEATURES</a:t>
            </a:r>
          </a:p>
        </p:txBody>
      </p:sp>
      <p:pic>
        <p:nvPicPr>
          <p:cNvPr id="848" name="Google Shape;778;p44" descr="Google Shape;778;p44"/>
          <p:cNvPicPr>
            <a:picLocks noChangeAspect="1"/>
          </p:cNvPicPr>
          <p:nvPr/>
        </p:nvPicPr>
        <p:blipFill>
          <a:blip r:embed="rId2">
            <a:extLst/>
          </a:blip>
          <a:srcRect l="26257" t="32884" r="35769" b="15344"/>
          <a:stretch>
            <a:fillRect/>
          </a:stretch>
        </p:blipFill>
        <p:spPr>
          <a:xfrm>
            <a:off x="778649" y="1507349"/>
            <a:ext cx="7073325" cy="4669600"/>
          </a:xfrm>
          <a:prstGeom prst="rect">
            <a:avLst/>
          </a:prstGeom>
          <a:ln w="12700">
            <a:miter lim="400000"/>
          </a:ln>
        </p:spPr>
      </p:pic>
      <p:sp>
        <p:nvSpPr>
          <p:cNvPr id="849" name="Google Shape;779;p44"/>
          <p:cNvSpPr txBox="1"/>
          <p:nvPr/>
        </p:nvSpPr>
        <p:spPr>
          <a:xfrm>
            <a:off x="8259074" y="1385999"/>
            <a:ext cx="3844201" cy="4427297"/>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indent="95250">
              <a:lnSpc>
                <a:spcPct val="115000"/>
              </a:lnSpc>
              <a:spcBef>
                <a:spcPts val="1000"/>
              </a:spcBef>
              <a:defRPr sz="2100">
                <a:solidFill>
                  <a:srgbClr val="FFFFFF"/>
                </a:solidFill>
                <a:latin typeface="Calibri"/>
                <a:ea typeface="Calibri"/>
                <a:cs typeface="Calibri"/>
                <a:sym typeface="Calibri"/>
              </a:defRPr>
            </a:pPr>
            <a:r>
              <a:t>Likes engagement is defined as :</a:t>
            </a:r>
            <a:endParaRPr>
              <a:solidFill>
                <a:srgbClr val="000000"/>
              </a:solidFill>
            </a:endParaRPr>
          </a:p>
          <a:p>
            <a:pPr indent="95250">
              <a:lnSpc>
                <a:spcPct val="115000"/>
              </a:lnSpc>
              <a:spcBef>
                <a:spcPts val="1000"/>
              </a:spcBef>
              <a:defRPr sz="2100">
                <a:solidFill>
                  <a:srgbClr val="FFFFFF"/>
                </a:solidFill>
                <a:latin typeface="Calibri"/>
                <a:ea typeface="Calibri"/>
                <a:cs typeface="Calibri"/>
                <a:sym typeface="Calibri"/>
              </a:defRPr>
            </a:pPr>
            <a:r>
              <a:t>likes/followers*100</a:t>
            </a:r>
          </a:p>
          <a:p>
            <a:pPr indent="457200">
              <a:lnSpc>
                <a:spcPct val="115000"/>
              </a:lnSpc>
              <a:spcBef>
                <a:spcPts val="1000"/>
              </a:spcBef>
              <a:defRPr sz="2100">
                <a:solidFill>
                  <a:srgbClr val="FFFFFF"/>
                </a:solidFill>
                <a:latin typeface="Calibri"/>
                <a:ea typeface="Calibri"/>
                <a:cs typeface="Calibri"/>
                <a:sym typeface="Calibri"/>
              </a:defRPr>
            </a:pPr>
          </a:p>
          <a:p>
            <a:pPr indent="95250">
              <a:lnSpc>
                <a:spcPct val="115000"/>
              </a:lnSpc>
              <a:spcBef>
                <a:spcPts val="1000"/>
              </a:spcBef>
              <a:defRPr sz="2100">
                <a:solidFill>
                  <a:srgbClr val="FFFFFF"/>
                </a:solidFill>
                <a:latin typeface="Calibri"/>
                <a:ea typeface="Calibri"/>
                <a:cs typeface="Calibri"/>
                <a:sym typeface="Calibri"/>
              </a:defRPr>
            </a:pPr>
            <a:r>
              <a:t>Comments engagement is defined as : comments/followers*100</a:t>
            </a:r>
          </a:p>
          <a:p>
            <a:pPr indent="457200">
              <a:lnSpc>
                <a:spcPct val="115000"/>
              </a:lnSpc>
              <a:spcBef>
                <a:spcPts val="1000"/>
              </a:spcBef>
              <a:defRPr sz="2100">
                <a:solidFill>
                  <a:srgbClr val="FFFFFF"/>
                </a:solidFill>
                <a:latin typeface="Calibri"/>
                <a:ea typeface="Calibri"/>
                <a:cs typeface="Calibri"/>
                <a:sym typeface="Calibri"/>
              </a:defRPr>
            </a:pPr>
          </a:p>
          <a:p>
            <a:pPr indent="95250">
              <a:lnSpc>
                <a:spcPct val="115000"/>
              </a:lnSpc>
              <a:spcBef>
                <a:spcPts val="1000"/>
              </a:spcBef>
              <a:defRPr b="1" sz="2100">
                <a:solidFill>
                  <a:srgbClr val="FFFFFF"/>
                </a:solidFill>
                <a:latin typeface="Calibri"/>
                <a:ea typeface="Calibri"/>
                <a:cs typeface="Calibri"/>
                <a:sym typeface="Calibri"/>
              </a:defRPr>
            </a:pPr>
            <a:r>
              <a:t>Total engagement is the sum of Likes engagement and Comments engagement.</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1" name="Google Shape;784;p45"/>
          <p:cNvSpPr txBox="1"/>
          <p:nvPr>
            <p:ph type="sldNum" sz="quarter" idx="2"/>
          </p:nvPr>
        </p:nvSpPr>
        <p:spPr>
          <a:xfrm>
            <a:off x="868523" y="5906409"/>
            <a:ext cx="174732" cy="2438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52" name="Google Shape;785;p45"/>
          <p:cNvSpPr txBox="1"/>
          <p:nvPr>
            <p:ph type="title"/>
          </p:nvPr>
        </p:nvSpPr>
        <p:spPr>
          <a:xfrm>
            <a:off x="254000" y="396493"/>
            <a:ext cx="11389360" cy="569087"/>
          </a:xfrm>
          <a:prstGeom prst="rect">
            <a:avLst/>
          </a:prstGeom>
        </p:spPr>
        <p:txBody>
          <a:bodyPr/>
          <a:lstStyle>
            <a:lvl1pPr defTabSz="832104">
              <a:defRPr sz="3913" u="sng">
                <a:solidFill>
                  <a:srgbClr val="F2F2F2"/>
                </a:solidFill>
              </a:defRPr>
            </a:lvl1pPr>
          </a:lstStyle>
          <a:p>
            <a:pPr/>
            <a:r>
              <a:t>Semantic Segmentation</a:t>
            </a:r>
          </a:p>
        </p:txBody>
      </p:sp>
      <p:sp>
        <p:nvSpPr>
          <p:cNvPr id="853" name="Google Shape;786;p45"/>
          <p:cNvSpPr txBox="1"/>
          <p:nvPr/>
        </p:nvSpPr>
        <p:spPr>
          <a:xfrm>
            <a:off x="511349" y="2206425"/>
            <a:ext cx="5181052" cy="34061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marL="457200" indent="-381000">
              <a:buClr>
                <a:srgbClr val="00BBBB"/>
              </a:buClr>
              <a:buSzPts val="2400"/>
              <a:buFont typeface="Helvetica"/>
              <a:buChar char="●"/>
              <a:defRPr b="1" sz="2400">
                <a:latin typeface="Quattrocento Sans"/>
                <a:ea typeface="Quattrocento Sans"/>
                <a:cs typeface="Quattrocento Sans"/>
                <a:sym typeface="Quattrocento Sans"/>
              </a:defRPr>
            </a:pPr>
            <a:r>
              <a:t>Segmentation was achieved using Mask R-CNN which was built on FPN and resnet50. </a:t>
            </a:r>
          </a:p>
          <a:p>
            <a:pPr indent="457200">
              <a:defRPr b="1" sz="2400">
                <a:latin typeface="Quattrocento Sans"/>
                <a:ea typeface="Quattrocento Sans"/>
                <a:cs typeface="Quattrocento Sans"/>
                <a:sym typeface="Quattrocento Sans"/>
              </a:defRPr>
            </a:pPr>
          </a:p>
          <a:p>
            <a:pPr marL="457200" indent="-381000">
              <a:buClr>
                <a:srgbClr val="00BBBB"/>
              </a:buClr>
              <a:buSzPts val="2400"/>
              <a:buFont typeface="Helvetica"/>
              <a:buChar char="●"/>
              <a:defRPr b="1" sz="2400">
                <a:latin typeface="Quattrocento Sans"/>
                <a:ea typeface="Quattrocento Sans"/>
                <a:cs typeface="Quattrocento Sans"/>
                <a:sym typeface="Quattrocento Sans"/>
              </a:defRPr>
            </a:pPr>
            <a:r>
              <a:t>Pre-trained weights  from MS-COCO dataset were used and then fine tuned on I-Materialist Dataset</a:t>
            </a:r>
            <a:r>
              <a:rPr b="0"/>
              <a:t> </a:t>
            </a:r>
            <a:r>
              <a:t>which was around 40 thousand images.</a:t>
            </a:r>
          </a:p>
        </p:txBody>
      </p:sp>
      <p:pic>
        <p:nvPicPr>
          <p:cNvPr id="854" name="Google Shape;787;p45" descr="Google Shape;787;p45"/>
          <p:cNvPicPr>
            <a:picLocks noChangeAspect="1"/>
          </p:cNvPicPr>
          <p:nvPr/>
        </p:nvPicPr>
        <p:blipFill>
          <a:blip r:embed="rId2">
            <a:extLst/>
          </a:blip>
          <a:stretch>
            <a:fillRect/>
          </a:stretch>
        </p:blipFill>
        <p:spPr>
          <a:xfrm>
            <a:off x="9271450" y="1834700"/>
            <a:ext cx="2568126" cy="4429553"/>
          </a:xfrm>
          <a:prstGeom prst="rect">
            <a:avLst/>
          </a:prstGeom>
          <a:ln w="12700">
            <a:miter lim="400000"/>
          </a:ln>
        </p:spPr>
      </p:pic>
      <p:pic>
        <p:nvPicPr>
          <p:cNvPr id="855" name="Google Shape;788;p45" descr="Google Shape;788;p45"/>
          <p:cNvPicPr>
            <a:picLocks noChangeAspect="1"/>
          </p:cNvPicPr>
          <p:nvPr/>
        </p:nvPicPr>
        <p:blipFill>
          <a:blip r:embed="rId3">
            <a:extLst/>
          </a:blip>
          <a:stretch>
            <a:fillRect/>
          </a:stretch>
        </p:blipFill>
        <p:spPr>
          <a:xfrm>
            <a:off x="6220724" y="1834700"/>
            <a:ext cx="2568126" cy="4429551"/>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57" name="Google Shape;794;p46" descr="Google Shape;794;p46"/>
          <p:cNvPicPr>
            <a:picLocks noChangeAspect="1"/>
          </p:cNvPicPr>
          <p:nvPr/>
        </p:nvPicPr>
        <p:blipFill>
          <a:blip r:embed="rId2">
            <a:extLst/>
          </a:blip>
          <a:stretch>
            <a:fillRect/>
          </a:stretch>
        </p:blipFill>
        <p:spPr>
          <a:xfrm>
            <a:off x="202175" y="1540429"/>
            <a:ext cx="6500401" cy="2379000"/>
          </a:xfrm>
          <a:prstGeom prst="rect">
            <a:avLst/>
          </a:prstGeom>
          <a:ln w="12700">
            <a:miter lim="400000"/>
          </a:ln>
        </p:spPr>
      </p:pic>
      <p:sp>
        <p:nvSpPr>
          <p:cNvPr id="858" name="Google Shape;795;p46"/>
          <p:cNvSpPr txBox="1"/>
          <p:nvPr>
            <p:ph type="title"/>
          </p:nvPr>
        </p:nvSpPr>
        <p:spPr>
          <a:xfrm>
            <a:off x="3144749" y="551799"/>
            <a:ext cx="5902502" cy="569101"/>
          </a:xfrm>
          <a:prstGeom prst="rect">
            <a:avLst/>
          </a:prstGeom>
        </p:spPr>
        <p:txBody>
          <a:bodyPr/>
          <a:lstStyle/>
          <a:p>
            <a:pPr defTabSz="877823">
              <a:defRPr sz="3455" u="sng">
                <a:solidFill>
                  <a:srgbClr val="F2F2F2"/>
                </a:solidFill>
              </a:defRPr>
            </a:pPr>
            <a:r>
              <a:t> </a:t>
            </a:r>
            <a:r>
              <a:rPr sz="3936"/>
              <a:t>Attribute Recognition</a:t>
            </a:r>
          </a:p>
        </p:txBody>
      </p:sp>
      <p:sp>
        <p:nvSpPr>
          <p:cNvPr id="859" name="Google Shape;796;p46"/>
          <p:cNvSpPr txBox="1"/>
          <p:nvPr>
            <p:ph type="sldNum" sz="quarter" idx="2"/>
          </p:nvPr>
        </p:nvSpPr>
        <p:spPr>
          <a:xfrm>
            <a:off x="868577" y="5906405"/>
            <a:ext cx="174732" cy="2438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860" name="Google Shape;797;p46" descr="Google Shape;797;p46"/>
          <p:cNvPicPr>
            <a:picLocks noChangeAspect="1"/>
          </p:cNvPicPr>
          <p:nvPr/>
        </p:nvPicPr>
        <p:blipFill>
          <a:blip r:embed="rId3">
            <a:extLst/>
          </a:blip>
          <a:srcRect l="23218" t="0" r="0" b="8441"/>
          <a:stretch>
            <a:fillRect/>
          </a:stretch>
        </p:blipFill>
        <p:spPr>
          <a:xfrm>
            <a:off x="5894125" y="3297449"/>
            <a:ext cx="4774101" cy="3288901"/>
          </a:xfrm>
          <a:prstGeom prst="rect">
            <a:avLst/>
          </a:prstGeom>
          <a:ln w="12700">
            <a:miter lim="400000"/>
          </a:ln>
        </p:spPr>
      </p:pic>
      <p:pic>
        <p:nvPicPr>
          <p:cNvPr id="861" name="Google Shape;798;p46" descr="Google Shape;798;p46"/>
          <p:cNvPicPr>
            <a:picLocks noChangeAspect="1"/>
          </p:cNvPicPr>
          <p:nvPr/>
        </p:nvPicPr>
        <p:blipFill>
          <a:blip r:embed="rId4">
            <a:extLst/>
          </a:blip>
          <a:stretch>
            <a:fillRect/>
          </a:stretch>
        </p:blipFill>
        <p:spPr>
          <a:xfrm>
            <a:off x="2142763" y="3297449"/>
            <a:ext cx="2619226" cy="3288903"/>
          </a:xfrm>
          <a:prstGeom prst="rect">
            <a:avLst/>
          </a:prstGeom>
          <a:ln w="12700">
            <a:miter lim="400000"/>
          </a:ln>
        </p:spPr>
      </p:pic>
      <p:pic>
        <p:nvPicPr>
          <p:cNvPr id="862" name="Google Shape;799;p46" descr="Google Shape;799;p46"/>
          <p:cNvPicPr>
            <a:picLocks noChangeAspect="1"/>
          </p:cNvPicPr>
          <p:nvPr>
            <p:ph type="pic" idx="21"/>
          </p:nvPr>
        </p:nvPicPr>
        <p:blipFill>
          <a:blip r:embed="rId2">
            <a:extLst/>
          </a:blip>
          <a:stretch>
            <a:fillRect/>
          </a:stretch>
        </p:blipFill>
        <p:spPr>
          <a:xfrm>
            <a:off x="7100624" y="1695924"/>
            <a:ext cx="5006401" cy="1337401"/>
          </a:xfrm>
          <a:prstGeom prst="rect">
            <a:avLst/>
          </a:prstGeom>
        </p:spPr>
      </p:pic>
      <p:sp>
        <p:nvSpPr>
          <p:cNvPr id="863" name="Google Shape;801;p46"/>
          <p:cNvSpPr/>
          <p:nvPr/>
        </p:nvSpPr>
        <p:spPr>
          <a:xfrm>
            <a:off x="5116700" y="4701475"/>
            <a:ext cx="562501" cy="569101"/>
          </a:xfrm>
          <a:prstGeom prst="rightArrow">
            <a:avLst>
              <a:gd name="adj1" fmla="val 50000"/>
              <a:gd name="adj2" fmla="val 50000"/>
            </a:avLst>
          </a:prstGeom>
          <a:solidFill>
            <a:srgbClr val="FFFFFF"/>
          </a:solidFill>
          <a:ln>
            <a:solidFill>
              <a:srgbClr val="999999"/>
            </a:solidFill>
          </a:ln>
        </p:spPr>
        <p:txBody>
          <a:bodyPr lIns="45719" rIns="45719" anchor="ctr"/>
          <a:lstStyle/>
          <a:p>
            <a:pPr>
              <a:defRPr>
                <a:solidFill>
                  <a:srgbClr val="000000"/>
                </a:solidFill>
              </a:defRPr>
            </a:pP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5" name="Google Shape;807;p47"/>
          <p:cNvSpPr txBox="1"/>
          <p:nvPr>
            <p:ph type="sldNum" sz="quarter" idx="2"/>
          </p:nvPr>
        </p:nvSpPr>
        <p:spPr>
          <a:xfrm>
            <a:off x="868577" y="5906405"/>
            <a:ext cx="174732" cy="2438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866" name="Google Shape;808;p47" descr="Google Shape;808;p47"/>
          <p:cNvPicPr>
            <a:picLocks noChangeAspect="1"/>
          </p:cNvPicPr>
          <p:nvPr/>
        </p:nvPicPr>
        <p:blipFill>
          <a:blip r:embed="rId2">
            <a:extLst/>
          </a:blip>
          <a:stretch>
            <a:fillRect/>
          </a:stretch>
        </p:blipFill>
        <p:spPr>
          <a:xfrm>
            <a:off x="287963" y="293509"/>
            <a:ext cx="11538875" cy="6348802"/>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00BBBB"/>
      </a:lt1>
      <a:dk2>
        <a:srgbClr val="A7A7A7"/>
      </a:dk2>
      <a:lt2>
        <a:srgbClr val="535353"/>
      </a:lt2>
      <a:accent1>
        <a:srgbClr val="004448"/>
      </a:accent1>
      <a:accent2>
        <a:srgbClr val="482845"/>
      </a:accent2>
      <a:accent3>
        <a:srgbClr val="7A0000"/>
      </a:accent3>
      <a:accent4>
        <a:srgbClr val="969959"/>
      </a:accent4>
      <a:accent5>
        <a:srgbClr val="225B5F"/>
      </a:accent5>
      <a:accent6>
        <a:srgbClr val="3D8C41"/>
      </a:accent6>
      <a:hlink>
        <a:srgbClr val="0000FF"/>
      </a:hlink>
      <a:folHlink>
        <a:srgbClr val="FF00FF"/>
      </a:folHlink>
    </a:clrScheme>
    <a:fontScheme name="Office Theme">
      <a:majorFont>
        <a:latin typeface="Arial"/>
        <a:ea typeface="Arial"/>
        <a:cs typeface="Arial"/>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BBBB"/>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BBBB"/>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004448"/>
      </a:accent1>
      <a:accent2>
        <a:srgbClr val="482845"/>
      </a:accent2>
      <a:accent3>
        <a:srgbClr val="7A0000"/>
      </a:accent3>
      <a:accent4>
        <a:srgbClr val="969959"/>
      </a:accent4>
      <a:accent5>
        <a:srgbClr val="225B5F"/>
      </a:accent5>
      <a:accent6>
        <a:srgbClr val="3D8C41"/>
      </a:accent6>
      <a:hlink>
        <a:srgbClr val="0000FF"/>
      </a:hlink>
      <a:folHlink>
        <a:srgbClr val="FF00FF"/>
      </a:folHlink>
    </a:clrScheme>
    <a:fontScheme name="Office Theme">
      <a:majorFont>
        <a:latin typeface="Arial"/>
        <a:ea typeface="Arial"/>
        <a:cs typeface="Arial"/>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BBBB"/>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BBBB"/>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